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7" r:id="rId6"/>
    <p:sldId id="297" r:id="rId7"/>
    <p:sldId id="300" r:id="rId8"/>
    <p:sldId id="274" r:id="rId9"/>
    <p:sldId id="260" r:id="rId10"/>
    <p:sldId id="261" r:id="rId11"/>
    <p:sldId id="280" r:id="rId12"/>
    <p:sldId id="281" r:id="rId13"/>
    <p:sldId id="282" r:id="rId14"/>
    <p:sldId id="302" r:id="rId15"/>
    <p:sldId id="305" r:id="rId16"/>
    <p:sldId id="306" r:id="rId17"/>
    <p:sldId id="284" r:id="rId18"/>
    <p:sldId id="285" r:id="rId19"/>
    <p:sldId id="301" r:id="rId20"/>
    <p:sldId id="290" r:id="rId21"/>
    <p:sldId id="291" r:id="rId22"/>
    <p:sldId id="303" r:id="rId23"/>
    <p:sldId id="307" r:id="rId24"/>
    <p:sldId id="308" r:id="rId25"/>
    <p:sldId id="309" r:id="rId26"/>
    <p:sldId id="292" r:id="rId27"/>
    <p:sldId id="304" r:id="rId28"/>
    <p:sldId id="278" r:id="rId29"/>
    <p:sldId id="298" r:id="rId30"/>
    <p:sldId id="279" r:id="rId31"/>
    <p:sldId id="262" r:id="rId32"/>
    <p:sldId id="263" r:id="rId33"/>
    <p:sldId id="275" r:id="rId34"/>
    <p:sldId id="264" r:id="rId35"/>
    <p:sldId id="287" r:id="rId36"/>
    <p:sldId id="299" r:id="rId37"/>
    <p:sldId id="265" r:id="rId38"/>
    <p:sldId id="271" r:id="rId39"/>
    <p:sldId id="266" r:id="rId40"/>
    <p:sldId id="267" r:id="rId41"/>
    <p:sldId id="269" r:id="rId42"/>
    <p:sldId id="273" r:id="rId43"/>
    <p:sldId id="294" r:id="rId44"/>
    <p:sldId id="272" r:id="rId45"/>
    <p:sldId id="277" r:id="rId46"/>
    <p:sldId id="295" r:id="rId47"/>
    <p:sldId id="296" r:id="rId48"/>
    <p:sldId id="276" r:id="rId49"/>
    <p:sldId id="25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C5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5C761-0776-CB6D-4FA3-4FD4346D425F}" v="596" dt="2024-03-16T12:18:33.392"/>
    <p1510:client id="{2AC9EA5F-E5E9-9631-4073-B73BB4A07BF6}" v="657" dt="2024-03-17T11:27:24.584"/>
    <p1510:client id="{37484E51-0F17-4DA6-DCC9-86AB0ED7A7B9}" v="6" dt="2024-03-18T00:55:21.072"/>
    <p1510:client id="{6895B721-33BC-38F4-87BA-7ACE93E98018}" v="66" dt="2024-03-17T09:22:13.381"/>
    <p1510:client id="{6ECBE6CF-D9E3-9CE1-B0DC-32416402273F}" v="425" dt="2024-03-17T21:35:10.771"/>
    <p1510:client id="{8B0C97AC-EC7D-FBBE-C1B4-AAF863C82C0F}" v="2352" dt="2024-03-17T19:01:42.536"/>
    <p1510:client id="{8E569EB7-D131-5544-6E4E-7055E1283080}" v="388" dt="2024-03-17T21:59:55.181"/>
    <p1510:client id="{9733E658-EFDF-38F0-0296-C55B75C5303E}" v="34" dt="2024-03-17T18:04:57.393"/>
    <p1510:client id="{987B3CDD-F65A-81AA-5529-2F4A46678E65}" v="637" dt="2024-03-17T12:14:19.235"/>
    <p1510:client id="{EC01C4D1-78C0-A8D4-E275-B471C90EB6C8}" v="1397" dt="2024-03-16T10:03:47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anayake.P.M. it20606756" userId="S::it20606756@my.sliit.lk::b3e94a07-5a23-4790-a62d-617d10ac1386" providerId="AD" clId="Web-{75B4C45E-70E2-46D4-9824-BA8106BFE220}"/>
    <pc:docChg chg="addSld modSld">
      <pc:chgData name="Senanayake.P.M. it20606756" userId="S::it20606756@my.sliit.lk::b3e94a07-5a23-4790-a62d-617d10ac1386" providerId="AD" clId="Web-{75B4C45E-70E2-46D4-9824-BA8106BFE220}" dt="2023-11-02T17:23:09.690" v="401"/>
      <pc:docMkLst>
        <pc:docMk/>
      </pc:docMkLst>
      <pc:sldChg chg="modSp">
        <pc:chgData name="Senanayake.P.M. it20606756" userId="S::it20606756@my.sliit.lk::b3e94a07-5a23-4790-a62d-617d10ac1386" providerId="AD" clId="Web-{75B4C45E-70E2-46D4-9824-BA8106BFE220}" dt="2023-11-02T15:59:00.861" v="37" actId="14100"/>
        <pc:sldMkLst>
          <pc:docMk/>
          <pc:sldMk cId="445320936" sldId="275"/>
        </pc:sldMkLst>
        <pc:picChg chg="mod">
          <ac:chgData name="Senanayake.P.M. it20606756" userId="S::it20606756@my.sliit.lk::b3e94a07-5a23-4790-a62d-617d10ac1386" providerId="AD" clId="Web-{75B4C45E-70E2-46D4-9824-BA8106BFE220}" dt="2023-11-02T15:59:00.861" v="37" actId="14100"/>
          <ac:picMkLst>
            <pc:docMk/>
            <pc:sldMk cId="445320936" sldId="275"/>
            <ac:picMk id="2" creationId="{9BF90C87-58AB-C322-07D6-7D112919BA94}"/>
          </ac:picMkLst>
        </pc:picChg>
        <pc:picChg chg="mod">
          <ac:chgData name="Senanayake.P.M. it20606756" userId="S::it20606756@my.sliit.lk::b3e94a07-5a23-4790-a62d-617d10ac1386" providerId="AD" clId="Web-{75B4C45E-70E2-46D4-9824-BA8106BFE220}" dt="2023-11-02T15:58:52.939" v="36" actId="14100"/>
          <ac:picMkLst>
            <pc:docMk/>
            <pc:sldMk cId="445320936" sldId="275"/>
            <ac:picMk id="3" creationId="{3B97EB67-1717-370D-8A6C-7927A9ACF2BB}"/>
          </ac:picMkLst>
        </pc:picChg>
        <pc:picChg chg="mod">
          <ac:chgData name="Senanayake.P.M. it20606756" userId="S::it20606756@my.sliit.lk::b3e94a07-5a23-4790-a62d-617d10ac1386" providerId="AD" clId="Web-{75B4C45E-70E2-46D4-9824-BA8106BFE220}" dt="2023-11-02T15:57:36.733" v="30"/>
          <ac:picMkLst>
            <pc:docMk/>
            <pc:sldMk cId="445320936" sldId="275"/>
            <ac:picMk id="4" creationId="{D6EB22DE-DFA8-7A4C-0D17-2CABFD0569FF}"/>
          </ac:picMkLst>
        </pc:picChg>
      </pc:sldChg>
      <pc:sldChg chg="addSp delSp modSp add replId">
        <pc:chgData name="Senanayake.P.M. it20606756" userId="S::it20606756@my.sliit.lk::b3e94a07-5a23-4790-a62d-617d10ac1386" providerId="AD" clId="Web-{75B4C45E-70E2-46D4-9824-BA8106BFE220}" dt="2023-11-02T16:55:29.160" v="365" actId="1076"/>
        <pc:sldMkLst>
          <pc:docMk/>
          <pc:sldMk cId="3086728412" sldId="287"/>
        </pc:sldMkLst>
        <pc:spChg chg="del">
          <ac:chgData name="Senanayake.P.M. it20606756" userId="S::it20606756@my.sliit.lk::b3e94a07-5a23-4790-a62d-617d10ac1386" providerId="AD" clId="Web-{75B4C45E-70E2-46D4-9824-BA8106BFE220}" dt="2023-11-02T16:00:20.036" v="44"/>
          <ac:spMkLst>
            <pc:docMk/>
            <pc:sldMk cId="3086728412" sldId="287"/>
            <ac:spMk id="7" creationId="{D4F6EBEB-E5D6-C54D-F2ED-84482A55B030}"/>
          </ac:spMkLst>
        </pc:spChg>
        <pc:spChg chg="mod">
          <ac:chgData name="Senanayake.P.M. it20606756" userId="S::it20606756@my.sliit.lk::b3e94a07-5a23-4790-a62d-617d10ac1386" providerId="AD" clId="Web-{75B4C45E-70E2-46D4-9824-BA8106BFE220}" dt="2023-11-02T16:49:26.162" v="318" actId="1076"/>
          <ac:spMkLst>
            <pc:docMk/>
            <pc:sldMk cId="3086728412" sldId="287"/>
            <ac:spMk id="9" creationId="{0423D881-C2F4-389C-9862-8247ED68DDC4}"/>
          </ac:spMkLst>
        </pc:spChg>
        <pc:spChg chg="add del">
          <ac:chgData name="Senanayake.P.M. it20606756" userId="S::it20606756@my.sliit.lk::b3e94a07-5a23-4790-a62d-617d10ac1386" providerId="AD" clId="Web-{75B4C45E-70E2-46D4-9824-BA8106BFE220}" dt="2023-11-02T16:25:27.342" v="50"/>
          <ac:spMkLst>
            <pc:docMk/>
            <pc:sldMk cId="3086728412" sldId="287"/>
            <ac:spMk id="18" creationId="{71CD09DC-B81E-AE17-31CA-1CC40E63A7C4}"/>
          </ac:spMkLst>
        </pc:spChg>
        <pc:spChg chg="add mod">
          <ac:chgData name="Senanayake.P.M. it20606756" userId="S::it20606756@my.sliit.lk::b3e94a07-5a23-4790-a62d-617d10ac1386" providerId="AD" clId="Web-{75B4C45E-70E2-46D4-9824-BA8106BFE220}" dt="2023-11-02T16:52:35.481" v="362" actId="1076"/>
          <ac:spMkLst>
            <pc:docMk/>
            <pc:sldMk cId="3086728412" sldId="287"/>
            <ac:spMk id="27" creationId="{3A9F44BB-1416-D596-0EF1-C9F090415422}"/>
          </ac:spMkLst>
        </pc:spChg>
        <pc:spChg chg="add mod">
          <ac:chgData name="Senanayake.P.M. it20606756" userId="S::it20606756@my.sliit.lk::b3e94a07-5a23-4790-a62d-617d10ac1386" providerId="AD" clId="Web-{75B4C45E-70E2-46D4-9824-BA8106BFE220}" dt="2023-11-02T16:48:55.411" v="312" actId="1076"/>
          <ac:spMkLst>
            <pc:docMk/>
            <pc:sldMk cId="3086728412" sldId="287"/>
            <ac:spMk id="29" creationId="{019E1D76-B89B-82A7-85B4-5411392F97F2}"/>
          </ac:spMkLst>
        </pc:spChg>
        <pc:spChg chg="add del mod">
          <ac:chgData name="Senanayake.P.M. it20606756" userId="S::it20606756@my.sliit.lk::b3e94a07-5a23-4790-a62d-617d10ac1386" providerId="AD" clId="Web-{75B4C45E-70E2-46D4-9824-BA8106BFE220}" dt="2023-11-02T16:29:14.398" v="123"/>
          <ac:spMkLst>
            <pc:docMk/>
            <pc:sldMk cId="3086728412" sldId="287"/>
            <ac:spMk id="31" creationId="{FFCAA137-7213-F4FA-EEF1-705DB11AA0C1}"/>
          </ac:spMkLst>
        </pc:spChg>
        <pc:spChg chg="add mod">
          <ac:chgData name="Senanayake.P.M. it20606756" userId="S::it20606756@my.sliit.lk::b3e94a07-5a23-4790-a62d-617d10ac1386" providerId="AD" clId="Web-{75B4C45E-70E2-46D4-9824-BA8106BFE220}" dt="2023-11-02T16:54:02.672" v="364" actId="20577"/>
          <ac:spMkLst>
            <pc:docMk/>
            <pc:sldMk cId="3086728412" sldId="287"/>
            <ac:spMk id="33" creationId="{9B187B65-F48F-10A3-DE99-C902CD738E72}"/>
          </ac:spMkLst>
        </pc:spChg>
        <pc:spChg chg="add mod">
          <ac:chgData name="Senanayake.P.M. it20606756" userId="S::it20606756@my.sliit.lk::b3e94a07-5a23-4790-a62d-617d10ac1386" providerId="AD" clId="Web-{75B4C45E-70E2-46D4-9824-BA8106BFE220}" dt="2023-11-02T16:52:08.871" v="358" actId="20577"/>
          <ac:spMkLst>
            <pc:docMk/>
            <pc:sldMk cId="3086728412" sldId="287"/>
            <ac:spMk id="40" creationId="{517D3C6A-5C3B-E3E3-81EE-5EBC82D168A5}"/>
          </ac:spMkLst>
        </pc:spChg>
        <pc:picChg chg="del">
          <ac:chgData name="Senanayake.P.M. it20606756" userId="S::it20606756@my.sliit.lk::b3e94a07-5a23-4790-a62d-617d10ac1386" providerId="AD" clId="Web-{75B4C45E-70E2-46D4-9824-BA8106BFE220}" dt="2023-11-02T16:00:02.801" v="40"/>
          <ac:picMkLst>
            <pc:docMk/>
            <pc:sldMk cId="3086728412" sldId="287"/>
            <ac:picMk id="2" creationId="{9BF90C87-58AB-C322-07D6-7D112919BA94}"/>
          </ac:picMkLst>
        </pc:picChg>
        <pc:picChg chg="del">
          <ac:chgData name="Senanayake.P.M. it20606756" userId="S::it20606756@my.sliit.lk::b3e94a07-5a23-4790-a62d-617d10ac1386" providerId="AD" clId="Web-{75B4C45E-70E2-46D4-9824-BA8106BFE220}" dt="2023-11-02T16:00:02.113" v="39"/>
          <ac:picMkLst>
            <pc:docMk/>
            <pc:sldMk cId="3086728412" sldId="287"/>
            <ac:picMk id="3" creationId="{3B97EB67-1717-370D-8A6C-7927A9ACF2BB}"/>
          </ac:picMkLst>
        </pc:picChg>
        <pc:picChg chg="del">
          <ac:chgData name="Senanayake.P.M. it20606756" userId="S::it20606756@my.sliit.lk::b3e94a07-5a23-4790-a62d-617d10ac1386" providerId="AD" clId="Web-{75B4C45E-70E2-46D4-9824-BA8106BFE220}" dt="2023-11-02T15:59:59.144" v="38"/>
          <ac:picMkLst>
            <pc:docMk/>
            <pc:sldMk cId="3086728412" sldId="287"/>
            <ac:picMk id="4" creationId="{D6EB22DE-DFA8-7A4C-0D17-2CABFD0569FF}"/>
          </ac:picMkLst>
        </pc:picChg>
        <pc:picChg chg="del">
          <ac:chgData name="Senanayake.P.M. it20606756" userId="S::it20606756@my.sliit.lk::b3e94a07-5a23-4790-a62d-617d10ac1386" providerId="AD" clId="Web-{75B4C45E-70E2-46D4-9824-BA8106BFE220}" dt="2023-11-02T16:00:21.520" v="45"/>
          <ac:picMkLst>
            <pc:docMk/>
            <pc:sldMk cId="3086728412" sldId="287"/>
            <ac:picMk id="5" creationId="{A4CD407B-98B7-C067-89FE-35A9F37F34C1}"/>
          </ac:picMkLst>
        </pc:picChg>
        <pc:picChg chg="add del">
          <ac:chgData name="Senanayake.P.M. it20606756" userId="S::it20606756@my.sliit.lk::b3e94a07-5a23-4790-a62d-617d10ac1386" providerId="AD" clId="Web-{75B4C45E-70E2-46D4-9824-BA8106BFE220}" dt="2023-11-02T16:25:40.358" v="53"/>
          <ac:picMkLst>
            <pc:docMk/>
            <pc:sldMk cId="3086728412" sldId="287"/>
            <ac:picMk id="8" creationId="{37516539-7881-133E-02FF-E3777B376CA7}"/>
          </ac:picMkLst>
        </pc:picChg>
        <pc:picChg chg="add del">
          <ac:chgData name="Senanayake.P.M. it20606756" userId="S::it20606756@my.sliit.lk::b3e94a07-5a23-4790-a62d-617d10ac1386" providerId="AD" clId="Web-{75B4C45E-70E2-46D4-9824-BA8106BFE220}" dt="2023-11-02T16:25:40.343" v="52"/>
          <ac:picMkLst>
            <pc:docMk/>
            <pc:sldMk cId="3086728412" sldId="287"/>
            <ac:picMk id="12" creationId="{64E8339B-A076-F11F-23E8-38A7DC2F7774}"/>
          </ac:picMkLst>
        </pc:picChg>
        <pc:picChg chg="add del">
          <ac:chgData name="Senanayake.P.M. it20606756" userId="S::it20606756@my.sliit.lk::b3e94a07-5a23-4790-a62d-617d10ac1386" providerId="AD" clId="Web-{75B4C45E-70E2-46D4-9824-BA8106BFE220}" dt="2023-11-02T16:25:40.327" v="51"/>
          <ac:picMkLst>
            <pc:docMk/>
            <pc:sldMk cId="3086728412" sldId="287"/>
            <ac:picMk id="14" creationId="{5CB9267D-5B76-8DE8-E348-3CB92C5EF587}"/>
          </ac:picMkLst>
        </pc:picChg>
        <pc:picChg chg="del">
          <ac:chgData name="Senanayake.P.M. it20606756" userId="S::it20606756@my.sliit.lk::b3e94a07-5a23-4790-a62d-617d10ac1386" providerId="AD" clId="Web-{75B4C45E-70E2-46D4-9824-BA8106BFE220}" dt="2023-11-02T16:00:04.941" v="43"/>
          <ac:picMkLst>
            <pc:docMk/>
            <pc:sldMk cId="3086728412" sldId="287"/>
            <ac:picMk id="15" creationId="{48F66867-BB94-BD7B-7C24-BCCDAFD3A192}"/>
          </ac:picMkLst>
        </pc:picChg>
        <pc:picChg chg="del">
          <ac:chgData name="Senanayake.P.M. it20606756" userId="S::it20606756@my.sliit.lk::b3e94a07-5a23-4790-a62d-617d10ac1386" providerId="AD" clId="Web-{75B4C45E-70E2-46D4-9824-BA8106BFE220}" dt="2023-11-02T16:00:04.160" v="42"/>
          <ac:picMkLst>
            <pc:docMk/>
            <pc:sldMk cId="3086728412" sldId="287"/>
            <ac:picMk id="17" creationId="{C5814893-C563-1BFE-F2BD-CEA0B27AAEC9}"/>
          </ac:picMkLst>
        </pc:picChg>
        <pc:picChg chg="del">
          <ac:chgData name="Senanayake.P.M. it20606756" userId="S::it20606756@my.sliit.lk::b3e94a07-5a23-4790-a62d-617d10ac1386" providerId="AD" clId="Web-{75B4C45E-70E2-46D4-9824-BA8106BFE220}" dt="2023-11-02T16:00:03.488" v="41"/>
          <ac:picMkLst>
            <pc:docMk/>
            <pc:sldMk cId="3086728412" sldId="287"/>
            <ac:picMk id="19" creationId="{B451CA7F-491F-944A-F69C-6F498A3F0D4A}"/>
          </ac:picMkLst>
        </pc:picChg>
        <pc:picChg chg="add mod">
          <ac:chgData name="Senanayake.P.M. it20606756" userId="S::it20606756@my.sliit.lk::b3e94a07-5a23-4790-a62d-617d10ac1386" providerId="AD" clId="Web-{75B4C45E-70E2-46D4-9824-BA8106BFE220}" dt="2023-11-02T16:52:31.794" v="361" actId="1076"/>
          <ac:picMkLst>
            <pc:docMk/>
            <pc:sldMk cId="3086728412" sldId="287"/>
            <ac:picMk id="21" creationId="{2396E218-E47C-3650-875C-2C767C612CE8}"/>
          </ac:picMkLst>
        </pc:picChg>
        <pc:picChg chg="add mod">
          <ac:chgData name="Senanayake.P.M. it20606756" userId="S::it20606756@my.sliit.lk::b3e94a07-5a23-4790-a62d-617d10ac1386" providerId="AD" clId="Web-{75B4C45E-70E2-46D4-9824-BA8106BFE220}" dt="2023-11-02T16:49:10.880" v="315" actId="1076"/>
          <ac:picMkLst>
            <pc:docMk/>
            <pc:sldMk cId="3086728412" sldId="287"/>
            <ac:picMk id="23" creationId="{8FA82EEB-7F03-056D-A002-0DA278B0FC54}"/>
          </ac:picMkLst>
        </pc:picChg>
        <pc:picChg chg="add del">
          <ac:chgData name="Senanayake.P.M. it20606756" userId="S::it20606756@my.sliit.lk::b3e94a07-5a23-4790-a62d-617d10ac1386" providerId="AD" clId="Web-{75B4C45E-70E2-46D4-9824-BA8106BFE220}" dt="2023-11-02T16:29:18.398" v="124"/>
          <ac:picMkLst>
            <pc:docMk/>
            <pc:sldMk cId="3086728412" sldId="287"/>
            <ac:picMk id="25" creationId="{1A38D04E-E1D8-423B-053E-EFD9FE186AE7}"/>
          </ac:picMkLst>
        </pc:picChg>
        <pc:picChg chg="add del mod">
          <ac:chgData name="Senanayake.P.M. it20606756" userId="S::it20606756@my.sliit.lk::b3e94a07-5a23-4790-a62d-617d10ac1386" providerId="AD" clId="Web-{75B4C45E-70E2-46D4-9824-BA8106BFE220}" dt="2023-11-02T16:45:42.450" v="303"/>
          <ac:picMkLst>
            <pc:docMk/>
            <pc:sldMk cId="3086728412" sldId="287"/>
            <ac:picMk id="35" creationId="{AE9FA93A-D407-A0B7-7B34-8710F55B0C51}"/>
          </ac:picMkLst>
        </pc:picChg>
        <pc:picChg chg="add mod">
          <ac:chgData name="Senanayake.P.M. it20606756" userId="S::it20606756@my.sliit.lk::b3e94a07-5a23-4790-a62d-617d10ac1386" providerId="AD" clId="Web-{75B4C45E-70E2-46D4-9824-BA8106BFE220}" dt="2023-11-02T16:47:43.767" v="310" actId="14100"/>
          <ac:picMkLst>
            <pc:docMk/>
            <pc:sldMk cId="3086728412" sldId="287"/>
            <ac:picMk id="36" creationId="{682201EF-8D4F-B708-7727-A249EFFA5BF2}"/>
          </ac:picMkLst>
        </pc:picChg>
        <pc:picChg chg="add mod">
          <ac:chgData name="Senanayake.P.M. it20606756" userId="S::it20606756@my.sliit.lk::b3e94a07-5a23-4790-a62d-617d10ac1386" providerId="AD" clId="Web-{75B4C45E-70E2-46D4-9824-BA8106BFE220}" dt="2023-11-02T16:55:29.160" v="365" actId="1076"/>
          <ac:picMkLst>
            <pc:docMk/>
            <pc:sldMk cId="3086728412" sldId="287"/>
            <ac:picMk id="37" creationId="{6C1F04AE-B136-D67C-CC9E-D7BC793B041C}"/>
          </ac:picMkLst>
        </pc:picChg>
        <pc:picChg chg="add mod">
          <ac:chgData name="Senanayake.P.M. it20606756" userId="S::it20606756@my.sliit.lk::b3e94a07-5a23-4790-a62d-617d10ac1386" providerId="AD" clId="Web-{75B4C45E-70E2-46D4-9824-BA8106BFE220}" dt="2023-11-02T16:46:56.734" v="307" actId="1076"/>
          <ac:picMkLst>
            <pc:docMk/>
            <pc:sldMk cId="3086728412" sldId="287"/>
            <ac:picMk id="38" creationId="{C7C4A71D-B276-BDE0-3B47-70150E93348F}"/>
          </ac:picMkLst>
        </pc:picChg>
      </pc:sldChg>
      <pc:sldChg chg="modSp">
        <pc:chgData name="Senanayake.P.M. it20606756" userId="S::it20606756@my.sliit.lk::b3e94a07-5a23-4790-a62d-617d10ac1386" providerId="AD" clId="Web-{75B4C45E-70E2-46D4-9824-BA8106BFE220}" dt="2023-11-02T17:23:09.690" v="401"/>
        <pc:sldMkLst>
          <pc:docMk/>
          <pc:sldMk cId="561010966" sldId="290"/>
        </pc:sldMkLst>
        <pc:graphicFrameChg chg="mod modGraphic">
          <ac:chgData name="Senanayake.P.M. it20606756" userId="S::it20606756@my.sliit.lk::b3e94a07-5a23-4790-a62d-617d10ac1386" providerId="AD" clId="Web-{75B4C45E-70E2-46D4-9824-BA8106BFE220}" dt="2023-11-02T17:23:09.690" v="401"/>
          <ac:graphicFrameMkLst>
            <pc:docMk/>
            <pc:sldMk cId="561010966" sldId="290"/>
            <ac:graphicFrameMk id="13" creationId="{1448ADE7-624C-008C-96E5-85DD82191AB0}"/>
          </ac:graphicFrameMkLst>
        </pc:graphicFrameChg>
      </pc:sldChg>
    </pc:docChg>
  </pc:docChgLst>
  <pc:docChgLst>
    <pc:chgData name="Withanage P.W.E.L it20600334" userId="S::it20600334@my.sliit.lk::33e09fb2-d263-49cf-88fa-75ef5ee09d78" providerId="AD" clId="Web-{F2E73133-0D9E-350F-9DFF-7704CB27E63A}"/>
    <pc:docChg chg="modSld">
      <pc:chgData name="Withanage P.W.E.L it20600334" userId="S::it20600334@my.sliit.lk::33e09fb2-d263-49cf-88fa-75ef5ee09d78" providerId="AD" clId="Web-{F2E73133-0D9E-350F-9DFF-7704CB27E63A}" dt="2023-10-30T17:32:17.596" v="194" actId="1076"/>
      <pc:docMkLst>
        <pc:docMk/>
      </pc:docMkLst>
      <pc:sldChg chg="addSp modSp">
        <pc:chgData name="Withanage P.W.E.L it20600334" userId="S::it20600334@my.sliit.lk::33e09fb2-d263-49cf-88fa-75ef5ee09d78" providerId="AD" clId="Web-{F2E73133-0D9E-350F-9DFF-7704CB27E63A}" dt="2023-10-30T17:32:17.596" v="194" actId="1076"/>
        <pc:sldMkLst>
          <pc:docMk/>
          <pc:sldMk cId="2024731110" sldId="271"/>
        </pc:sldMkLst>
        <pc:spChg chg="add mod">
          <ac:chgData name="Withanage P.W.E.L it20600334" userId="S::it20600334@my.sliit.lk::33e09fb2-d263-49cf-88fa-75ef5ee09d78" providerId="AD" clId="Web-{F2E73133-0D9E-350F-9DFF-7704CB27E63A}" dt="2023-10-30T17:32:12.377" v="193" actId="1076"/>
          <ac:spMkLst>
            <pc:docMk/>
            <pc:sldMk cId="2024731110" sldId="271"/>
            <ac:spMk id="2" creationId="{7F9F831D-CFBC-DEA7-2A6F-8CD29A5B91E4}"/>
          </ac:spMkLst>
        </pc:spChg>
        <pc:picChg chg="add mod">
          <ac:chgData name="Withanage P.W.E.L it20600334" userId="S::it20600334@my.sliit.lk::33e09fb2-d263-49cf-88fa-75ef5ee09d78" providerId="AD" clId="Web-{F2E73133-0D9E-350F-9DFF-7704CB27E63A}" dt="2023-10-30T17:29:48.482" v="182" actId="1076"/>
          <ac:picMkLst>
            <pc:docMk/>
            <pc:sldMk cId="2024731110" sldId="271"/>
            <ac:picMk id="6" creationId="{1064692E-B788-F833-9E22-607D717187DB}"/>
          </ac:picMkLst>
        </pc:picChg>
        <pc:picChg chg="add mod">
          <ac:chgData name="Withanage P.W.E.L it20600334" userId="S::it20600334@my.sliit.lk::33e09fb2-d263-49cf-88fa-75ef5ee09d78" providerId="AD" clId="Web-{F2E73133-0D9E-350F-9DFF-7704CB27E63A}" dt="2023-10-30T17:29:53.810" v="186" actId="1076"/>
          <ac:picMkLst>
            <pc:docMk/>
            <pc:sldMk cId="2024731110" sldId="271"/>
            <ac:picMk id="7" creationId="{E26AA8F9-35E7-E0A7-EE24-D4ED1A7355B3}"/>
          </ac:picMkLst>
        </pc:picChg>
        <pc:picChg chg="add mod">
          <ac:chgData name="Withanage P.W.E.L it20600334" userId="S::it20600334@my.sliit.lk::33e09fb2-d263-49cf-88fa-75ef5ee09d78" providerId="AD" clId="Web-{F2E73133-0D9E-350F-9DFF-7704CB27E63A}" dt="2023-10-30T17:30:01.420" v="187" actId="1076"/>
          <ac:picMkLst>
            <pc:docMk/>
            <pc:sldMk cId="2024731110" sldId="271"/>
            <ac:picMk id="8" creationId="{42F3A1AF-5C97-9A6A-58CD-2A1473F7B3DA}"/>
          </ac:picMkLst>
        </pc:picChg>
        <pc:picChg chg="add mod">
          <ac:chgData name="Withanage P.W.E.L it20600334" userId="S::it20600334@my.sliit.lk::33e09fb2-d263-49cf-88fa-75ef5ee09d78" providerId="AD" clId="Web-{F2E73133-0D9E-350F-9DFF-7704CB27E63A}" dt="2023-10-30T17:30:08.279" v="188" actId="1076"/>
          <ac:picMkLst>
            <pc:docMk/>
            <pc:sldMk cId="2024731110" sldId="271"/>
            <ac:picMk id="9" creationId="{29A3AFC7-0B6F-C70D-A348-C493E489F94A}"/>
          </ac:picMkLst>
        </pc:picChg>
        <pc:picChg chg="mod">
          <ac:chgData name="Withanage P.W.E.L it20600334" userId="S::it20600334@my.sliit.lk::33e09fb2-d263-49cf-88fa-75ef5ee09d78" providerId="AD" clId="Web-{F2E73133-0D9E-350F-9DFF-7704CB27E63A}" dt="2023-10-30T17:32:17.596" v="194" actId="1076"/>
          <ac:picMkLst>
            <pc:docMk/>
            <pc:sldMk cId="2024731110" sldId="271"/>
            <ac:picMk id="10" creationId="{4C817DEB-EB48-0BF9-3137-10B76A56B544}"/>
          </ac:picMkLst>
        </pc:picChg>
      </pc:sldChg>
    </pc:docChg>
  </pc:docChgLst>
  <pc:docChgLst>
    <pc:chgData name="Wijesinha W.S.S. it20641092" userId="S::it20641092@my.sliit.lk::d17468e6-226c-4985-8af0-9d3df8d8f330" providerId="AD" clId="Web-{1AD12138-8287-BF3B-6C4C-F2C9A6BE41DC}"/>
    <pc:docChg chg="modSld">
      <pc:chgData name="Wijesinha W.S.S. it20641092" userId="S::it20641092@my.sliit.lk::d17468e6-226c-4985-8af0-9d3df8d8f330" providerId="AD" clId="Web-{1AD12138-8287-BF3B-6C4C-F2C9A6BE41DC}" dt="2024-03-15T16:01:38.654" v="235" actId="20577"/>
      <pc:docMkLst>
        <pc:docMk/>
      </pc:docMkLst>
      <pc:sldChg chg="addSp delSp modSp">
        <pc:chgData name="Wijesinha W.S.S. it20641092" userId="S::it20641092@my.sliit.lk::d17468e6-226c-4985-8af0-9d3df8d8f330" providerId="AD" clId="Web-{1AD12138-8287-BF3B-6C4C-F2C9A6BE41DC}" dt="2024-03-15T15:41:23.534" v="5" actId="1076"/>
        <pc:sldMkLst>
          <pc:docMk/>
          <pc:sldMk cId="3981221243" sldId="280"/>
        </pc:sldMkLst>
        <pc:picChg chg="add mod">
          <ac:chgData name="Wijesinha W.S.S. it20641092" userId="S::it20641092@my.sliit.lk::d17468e6-226c-4985-8af0-9d3df8d8f330" providerId="AD" clId="Web-{1AD12138-8287-BF3B-6C4C-F2C9A6BE41DC}" dt="2024-03-15T15:41:11.893" v="2" actId="1076"/>
          <ac:picMkLst>
            <pc:docMk/>
            <pc:sldMk cId="3981221243" sldId="280"/>
            <ac:picMk id="2" creationId="{AB2E3085-44E2-1785-C22F-1E936A786672}"/>
          </ac:picMkLst>
        </pc:picChg>
        <pc:picChg chg="add mod">
          <ac:chgData name="Wijesinha W.S.S. it20641092" userId="S::it20641092@my.sliit.lk::d17468e6-226c-4985-8af0-9d3df8d8f330" providerId="AD" clId="Web-{1AD12138-8287-BF3B-6C4C-F2C9A6BE41DC}" dt="2024-03-15T15:41:23.534" v="5" actId="1076"/>
          <ac:picMkLst>
            <pc:docMk/>
            <pc:sldMk cId="3981221243" sldId="280"/>
            <ac:picMk id="8" creationId="{F6A97278-DB9E-6332-C341-23CA8517795A}"/>
          </ac:picMkLst>
        </pc:picChg>
        <pc:picChg chg="del">
          <ac:chgData name="Wijesinha W.S.S. it20641092" userId="S::it20641092@my.sliit.lk::d17468e6-226c-4985-8af0-9d3df8d8f330" providerId="AD" clId="Web-{1AD12138-8287-BF3B-6C4C-F2C9A6BE41DC}" dt="2024-03-15T15:41:15.487" v="3"/>
          <ac:picMkLst>
            <pc:docMk/>
            <pc:sldMk cId="3981221243" sldId="280"/>
            <ac:picMk id="14" creationId="{ECBFEF4B-C267-2EF3-FADB-9B37A479DDB1}"/>
          </ac:picMkLst>
        </pc:picChg>
      </pc:sldChg>
      <pc:sldChg chg="addSp delSp modSp">
        <pc:chgData name="Wijesinha W.S.S. it20641092" userId="S::it20641092@my.sliit.lk::d17468e6-226c-4985-8af0-9d3df8d8f330" providerId="AD" clId="Web-{1AD12138-8287-BF3B-6C4C-F2C9A6BE41DC}" dt="2024-03-15T15:45:22.589" v="20" actId="1076"/>
        <pc:sldMkLst>
          <pc:docMk/>
          <pc:sldMk cId="18619182" sldId="281"/>
        </pc:sldMkLst>
        <pc:graphicFrameChg chg="modGraphic">
          <ac:chgData name="Wijesinha W.S.S. it20641092" userId="S::it20641092@my.sliit.lk::d17468e6-226c-4985-8af0-9d3df8d8f330" providerId="AD" clId="Web-{1AD12138-8287-BF3B-6C4C-F2C9A6BE41DC}" dt="2024-03-15T15:45:08.901" v="18"/>
          <ac:graphicFrameMkLst>
            <pc:docMk/>
            <pc:sldMk cId="18619182" sldId="281"/>
            <ac:graphicFrameMk id="12" creationId="{B18F8E1D-4200-C0A7-41C7-936D9DAF7145}"/>
          </ac:graphicFrameMkLst>
        </pc:graphicFrameChg>
        <pc:graphicFrameChg chg="del mod modGraphic">
          <ac:chgData name="Wijesinha W.S.S. it20641092" userId="S::it20641092@my.sliit.lk::d17468e6-226c-4985-8af0-9d3df8d8f330" providerId="AD" clId="Web-{1AD12138-8287-BF3B-6C4C-F2C9A6BE41DC}" dt="2024-03-15T15:44:41.885" v="14"/>
          <ac:graphicFrameMkLst>
            <pc:docMk/>
            <pc:sldMk cId="18619182" sldId="281"/>
            <ac:graphicFrameMk id="13" creationId="{1448ADE7-624C-008C-96E5-85DD82191AB0}"/>
          </ac:graphicFrameMkLst>
        </pc:graphicFrameChg>
        <pc:picChg chg="add mod">
          <ac:chgData name="Wijesinha W.S.S. it20641092" userId="S::it20641092@my.sliit.lk::d17468e6-226c-4985-8af0-9d3df8d8f330" providerId="AD" clId="Web-{1AD12138-8287-BF3B-6C4C-F2C9A6BE41DC}" dt="2024-03-15T15:44:58.495" v="16" actId="1076"/>
          <ac:picMkLst>
            <pc:docMk/>
            <pc:sldMk cId="18619182" sldId="281"/>
            <ac:picMk id="2" creationId="{0060E94E-D5F3-FC84-71C1-5AC0A6511649}"/>
          </ac:picMkLst>
        </pc:picChg>
        <pc:picChg chg="add mod">
          <ac:chgData name="Wijesinha W.S.S. it20641092" userId="S::it20641092@my.sliit.lk::d17468e6-226c-4985-8af0-9d3df8d8f330" providerId="AD" clId="Web-{1AD12138-8287-BF3B-6C4C-F2C9A6BE41DC}" dt="2024-03-15T15:45:22.589" v="20" actId="1076"/>
          <ac:picMkLst>
            <pc:docMk/>
            <pc:sldMk cId="18619182" sldId="281"/>
            <ac:picMk id="10" creationId="{65CF1759-7765-C260-6B9E-E91986F70E6B}"/>
          </ac:picMkLst>
        </pc:picChg>
      </pc:sldChg>
      <pc:sldChg chg="addSp delSp modSp">
        <pc:chgData name="Wijesinha W.S.S. it20641092" userId="S::it20641092@my.sliit.lk::d17468e6-226c-4985-8af0-9d3df8d8f330" providerId="AD" clId="Web-{1AD12138-8287-BF3B-6C4C-F2C9A6BE41DC}" dt="2024-03-15T16:00:47.511" v="203" actId="1076"/>
        <pc:sldMkLst>
          <pc:docMk/>
          <pc:sldMk cId="4150927769" sldId="282"/>
        </pc:sldMkLst>
        <pc:spChg chg="del">
          <ac:chgData name="Wijesinha W.S.S. it20641092" userId="S::it20641092@my.sliit.lk::d17468e6-226c-4985-8af0-9d3df8d8f330" providerId="AD" clId="Web-{1AD12138-8287-BF3B-6C4C-F2C9A6BE41DC}" dt="2024-03-15T15:50:13.318" v="159"/>
          <ac:spMkLst>
            <pc:docMk/>
            <pc:sldMk cId="4150927769" sldId="282"/>
            <ac:spMk id="6" creationId="{FC240C17-70F6-676B-A85E-3B8CD5A673C2}"/>
          </ac:spMkLst>
        </pc:spChg>
        <pc:spChg chg="mod">
          <ac:chgData name="Wijesinha W.S.S. it20641092" userId="S::it20641092@my.sliit.lk::d17468e6-226c-4985-8af0-9d3df8d8f330" providerId="AD" clId="Web-{1AD12138-8287-BF3B-6C4C-F2C9A6BE41DC}" dt="2024-03-15T15:46:48.905" v="51" actId="1076"/>
          <ac:spMkLst>
            <pc:docMk/>
            <pc:sldMk cId="4150927769" sldId="282"/>
            <ac:spMk id="7" creationId="{42AD16CD-4598-F2DF-4E9E-E8AD8DCF8EF8}"/>
          </ac:spMkLst>
        </pc:spChg>
        <pc:spChg chg="mod">
          <ac:chgData name="Wijesinha W.S.S. it20641092" userId="S::it20641092@my.sliit.lk::d17468e6-226c-4985-8af0-9d3df8d8f330" providerId="AD" clId="Web-{1AD12138-8287-BF3B-6C4C-F2C9A6BE41DC}" dt="2024-03-15T15:50:28.897" v="160" actId="20577"/>
          <ac:spMkLst>
            <pc:docMk/>
            <pc:sldMk cId="4150927769" sldId="282"/>
            <ac:spMk id="10" creationId="{E1839C36-7295-4FD5-A2AD-9589E51164AA}"/>
          </ac:spMkLst>
        </pc:spChg>
        <pc:spChg chg="add mod">
          <ac:chgData name="Wijesinha W.S.S. it20641092" userId="S::it20641092@my.sliit.lk::d17468e6-226c-4985-8af0-9d3df8d8f330" providerId="AD" clId="Web-{1AD12138-8287-BF3B-6C4C-F2C9A6BE41DC}" dt="2024-03-15T15:47:34.234" v="82" actId="20577"/>
          <ac:spMkLst>
            <pc:docMk/>
            <pc:sldMk cId="4150927769" sldId="282"/>
            <ac:spMk id="12" creationId="{4D92718A-A9D7-1106-DF36-613EEB5E6B39}"/>
          </ac:spMkLst>
        </pc:spChg>
        <pc:spChg chg="add mod">
          <ac:chgData name="Wijesinha W.S.S. it20641092" userId="S::it20641092@my.sliit.lk::d17468e6-226c-4985-8af0-9d3df8d8f330" providerId="AD" clId="Web-{1AD12138-8287-BF3B-6C4C-F2C9A6BE41DC}" dt="2024-03-15T16:00:26.104" v="201" actId="20577"/>
          <ac:spMkLst>
            <pc:docMk/>
            <pc:sldMk cId="4150927769" sldId="282"/>
            <ac:spMk id="13" creationId="{0DA3E876-2982-398F-C655-C3BBB5625ED7}"/>
          </ac:spMkLst>
        </pc:spChg>
        <pc:picChg chg="add mod">
          <ac:chgData name="Wijesinha W.S.S. it20641092" userId="S::it20641092@my.sliit.lk::d17468e6-226c-4985-8af0-9d3df8d8f330" providerId="AD" clId="Web-{1AD12138-8287-BF3B-6C4C-F2C9A6BE41DC}" dt="2024-03-15T15:47:23.843" v="62" actId="1076"/>
          <ac:picMkLst>
            <pc:docMk/>
            <pc:sldMk cId="4150927769" sldId="282"/>
            <ac:picMk id="2" creationId="{392A7478-04E8-A691-6B5B-8A8020874D0F}"/>
          </ac:picMkLst>
        </pc:picChg>
        <pc:picChg chg="mod">
          <ac:chgData name="Wijesinha W.S.S. it20641092" userId="S::it20641092@my.sliit.lk::d17468e6-226c-4985-8af0-9d3df8d8f330" providerId="AD" clId="Web-{1AD12138-8287-BF3B-6C4C-F2C9A6BE41DC}" dt="2024-03-15T15:46:43.483" v="50" actId="1076"/>
          <ac:picMkLst>
            <pc:docMk/>
            <pc:sldMk cId="4150927769" sldId="282"/>
            <ac:picMk id="5" creationId="{E92CFA26-D533-91FA-8C7E-19B706D25472}"/>
          </ac:picMkLst>
        </pc:picChg>
        <pc:picChg chg="del">
          <ac:chgData name="Wijesinha W.S.S. it20641092" userId="S::it20641092@my.sliit.lk::d17468e6-226c-4985-8af0-9d3df8d8f330" providerId="AD" clId="Web-{1AD12138-8287-BF3B-6C4C-F2C9A6BE41DC}" dt="2024-03-15T15:57:38.411" v="197"/>
          <ac:picMkLst>
            <pc:docMk/>
            <pc:sldMk cId="4150927769" sldId="282"/>
            <ac:picMk id="8" creationId="{C7BFA2D4-818F-82A6-8995-65A5F438593D}"/>
          </ac:picMkLst>
        </pc:picChg>
        <pc:picChg chg="add mod">
          <ac:chgData name="Wijesinha W.S.S. it20641092" userId="S::it20641092@my.sliit.lk::d17468e6-226c-4985-8af0-9d3df8d8f330" providerId="AD" clId="Web-{1AD12138-8287-BF3B-6C4C-F2C9A6BE41DC}" dt="2024-03-15T15:59:30.165" v="200" actId="1076"/>
          <ac:picMkLst>
            <pc:docMk/>
            <pc:sldMk cId="4150927769" sldId="282"/>
            <ac:picMk id="14" creationId="{1B5F2F0C-96EB-6977-5C7A-7A5D9B52DC8E}"/>
          </ac:picMkLst>
        </pc:picChg>
        <pc:picChg chg="add mod">
          <ac:chgData name="Wijesinha W.S.S. it20641092" userId="S::it20641092@my.sliit.lk::d17468e6-226c-4985-8af0-9d3df8d8f330" providerId="AD" clId="Web-{1AD12138-8287-BF3B-6C4C-F2C9A6BE41DC}" dt="2024-03-15T16:00:47.511" v="203" actId="1076"/>
          <ac:picMkLst>
            <pc:docMk/>
            <pc:sldMk cId="4150927769" sldId="282"/>
            <ac:picMk id="15" creationId="{FF55396D-6C93-F74A-545E-007DC048D971}"/>
          </ac:picMkLst>
        </pc:picChg>
      </pc:sldChg>
      <pc:sldChg chg="modSp">
        <pc:chgData name="Wijesinha W.S.S. it20641092" userId="S::it20641092@my.sliit.lk::d17468e6-226c-4985-8af0-9d3df8d8f330" providerId="AD" clId="Web-{1AD12138-8287-BF3B-6C4C-F2C9A6BE41DC}" dt="2024-03-15T15:52:13.650" v="164" actId="14100"/>
        <pc:sldMkLst>
          <pc:docMk/>
          <pc:sldMk cId="2817164998" sldId="283"/>
        </pc:sldMkLst>
        <pc:spChg chg="mod">
          <ac:chgData name="Wijesinha W.S.S. it20641092" userId="S::it20641092@my.sliit.lk::d17468e6-226c-4985-8af0-9d3df8d8f330" providerId="AD" clId="Web-{1AD12138-8287-BF3B-6C4C-F2C9A6BE41DC}" dt="2024-03-15T15:52:13.650" v="164" actId="14100"/>
          <ac:spMkLst>
            <pc:docMk/>
            <pc:sldMk cId="2817164998" sldId="283"/>
            <ac:spMk id="7" creationId="{D4F6EBEB-E5D6-C54D-F2ED-84482A55B030}"/>
          </ac:spMkLst>
        </pc:spChg>
        <pc:picChg chg="mod modCrop">
          <ac:chgData name="Wijesinha W.S.S. it20641092" userId="S::it20641092@my.sliit.lk::d17468e6-226c-4985-8af0-9d3df8d8f330" providerId="AD" clId="Web-{1AD12138-8287-BF3B-6C4C-F2C9A6BE41DC}" dt="2024-03-15T15:52:06.275" v="163" actId="1076"/>
          <ac:picMkLst>
            <pc:docMk/>
            <pc:sldMk cId="2817164998" sldId="283"/>
            <ac:picMk id="3" creationId="{1351DA7B-52DB-DABA-3E7C-81C20C4444BE}"/>
          </ac:picMkLst>
        </pc:picChg>
      </pc:sldChg>
      <pc:sldChg chg="modSp">
        <pc:chgData name="Wijesinha W.S.S. it20641092" userId="S::it20641092@my.sliit.lk::d17468e6-226c-4985-8af0-9d3df8d8f330" providerId="AD" clId="Web-{1AD12138-8287-BF3B-6C4C-F2C9A6BE41DC}" dt="2024-03-15T16:01:38.654" v="235" actId="20577"/>
        <pc:sldMkLst>
          <pc:docMk/>
          <pc:sldMk cId="476050471" sldId="289"/>
        </pc:sldMkLst>
        <pc:spChg chg="mod">
          <ac:chgData name="Wijesinha W.S.S. it20641092" userId="S::it20641092@my.sliit.lk::d17468e6-226c-4985-8af0-9d3df8d8f330" providerId="AD" clId="Web-{1AD12138-8287-BF3B-6C4C-F2C9A6BE41DC}" dt="2024-03-15T16:01:38.654" v="235" actId="20577"/>
          <ac:spMkLst>
            <pc:docMk/>
            <pc:sldMk cId="476050471" sldId="289"/>
            <ac:spMk id="2" creationId="{3395B22E-2EAC-0540-2F05-427F29C27543}"/>
          </ac:spMkLst>
        </pc:spChg>
      </pc:sldChg>
    </pc:docChg>
  </pc:docChgLst>
  <pc:docChgLst>
    <pc:chgData name="Withanage P.W.E.L it20600334" userId="S::it20600334@my.sliit.lk::33e09fb2-d263-49cf-88fa-75ef5ee09d78" providerId="AD" clId="Web-{4A5FC4D3-CE08-B8B8-D39D-228889A519EA}"/>
    <pc:docChg chg="addSld modSld sldOrd">
      <pc:chgData name="Withanage P.W.E.L it20600334" userId="S::it20600334@my.sliit.lk::33e09fb2-d263-49cf-88fa-75ef5ee09d78" providerId="AD" clId="Web-{4A5FC4D3-CE08-B8B8-D39D-228889A519EA}" dt="2023-10-31T09:01:35.235" v="65" actId="20577"/>
      <pc:docMkLst>
        <pc:docMk/>
      </pc:docMkLst>
      <pc:sldChg chg="addSp modSp">
        <pc:chgData name="Withanage P.W.E.L it20600334" userId="S::it20600334@my.sliit.lk::33e09fb2-d263-49cf-88fa-75ef5ee09d78" providerId="AD" clId="Web-{4A5FC4D3-CE08-B8B8-D39D-228889A519EA}" dt="2023-10-31T09:01:35.235" v="65" actId="20577"/>
        <pc:sldMkLst>
          <pc:docMk/>
          <pc:sldMk cId="2838488255" sldId="267"/>
        </pc:sldMkLst>
        <pc:spChg chg="add mod">
          <ac:chgData name="Withanage P.W.E.L it20600334" userId="S::it20600334@my.sliit.lk::33e09fb2-d263-49cf-88fa-75ef5ee09d78" providerId="AD" clId="Web-{4A5FC4D3-CE08-B8B8-D39D-228889A519EA}" dt="2023-10-31T09:01:35.235" v="65" actId="20577"/>
          <ac:spMkLst>
            <pc:docMk/>
            <pc:sldMk cId="2838488255" sldId="267"/>
            <ac:spMk id="13" creationId="{EDB18E11-A60F-AEBA-CC95-1FB868049B64}"/>
          </ac:spMkLst>
        </pc:spChg>
      </pc:sldChg>
      <pc:sldChg chg="addSp delSp modSp add ord replId">
        <pc:chgData name="Withanage P.W.E.L it20600334" userId="S::it20600334@my.sliit.lk::33e09fb2-d263-49cf-88fa-75ef5ee09d78" providerId="AD" clId="Web-{4A5FC4D3-CE08-B8B8-D39D-228889A519EA}" dt="2023-10-31T08:56:05.133" v="12" actId="1076"/>
        <pc:sldMkLst>
          <pc:docMk/>
          <pc:sldMk cId="1768705017" sldId="276"/>
        </pc:sldMkLst>
        <pc:spChg chg="mod">
          <ac:chgData name="Withanage P.W.E.L it20600334" userId="S::it20600334@my.sliit.lk::33e09fb2-d263-49cf-88fa-75ef5ee09d78" providerId="AD" clId="Web-{4A5FC4D3-CE08-B8B8-D39D-228889A519EA}" dt="2023-10-31T08:52:37.519" v="8" actId="20577"/>
          <ac:spMkLst>
            <pc:docMk/>
            <pc:sldMk cId="1768705017" sldId="276"/>
            <ac:spMk id="3" creationId="{9861341A-5A11-3009-9314-A1AB8B761AAA}"/>
          </ac:spMkLst>
        </pc:spChg>
        <pc:picChg chg="add mod">
          <ac:chgData name="Withanage P.W.E.L it20600334" userId="S::it20600334@my.sliit.lk::33e09fb2-d263-49cf-88fa-75ef5ee09d78" providerId="AD" clId="Web-{4A5FC4D3-CE08-B8B8-D39D-228889A519EA}" dt="2023-10-31T08:56:05.133" v="12" actId="1076"/>
          <ac:picMkLst>
            <pc:docMk/>
            <pc:sldMk cId="1768705017" sldId="276"/>
            <ac:picMk id="2" creationId="{EB7A24A7-5B73-AD60-B9B3-658485BFA93B}"/>
          </ac:picMkLst>
        </pc:picChg>
        <pc:picChg chg="del">
          <ac:chgData name="Withanage P.W.E.L it20600334" userId="S::it20600334@my.sliit.lk::33e09fb2-d263-49cf-88fa-75ef5ee09d78" providerId="AD" clId="Web-{4A5FC4D3-CE08-B8B8-D39D-228889A519EA}" dt="2023-10-31T08:52:42.456" v="9"/>
          <ac:picMkLst>
            <pc:docMk/>
            <pc:sldMk cId="1768705017" sldId="276"/>
            <ac:picMk id="5" creationId="{F971E1C1-1DC9-78A1-D4AA-8A0F718E8FDF}"/>
          </ac:picMkLst>
        </pc:picChg>
      </pc:sldChg>
    </pc:docChg>
  </pc:docChgLst>
  <pc:docChgLst>
    <pc:chgData name="Withanage P.W.E.L it20600334" userId="S::it20600334@my.sliit.lk::33e09fb2-d263-49cf-88fa-75ef5ee09d78" providerId="AD" clId="Web-{9733E658-EFDF-38F0-0296-C55B75C5303E}"/>
    <pc:docChg chg="modSld">
      <pc:chgData name="Withanage P.W.E.L it20600334" userId="S::it20600334@my.sliit.lk::33e09fb2-d263-49cf-88fa-75ef5ee09d78" providerId="AD" clId="Web-{9733E658-EFDF-38F0-0296-C55B75C5303E}" dt="2024-03-17T18:04:56.846" v="10"/>
      <pc:docMkLst>
        <pc:docMk/>
      </pc:docMkLst>
      <pc:sldChg chg="addSp delSp modSp">
        <pc:chgData name="Withanage P.W.E.L it20600334" userId="S::it20600334@my.sliit.lk::33e09fb2-d263-49cf-88fa-75ef5ee09d78" providerId="AD" clId="Web-{9733E658-EFDF-38F0-0296-C55B75C5303E}" dt="2024-03-17T17:18:01.240" v="4" actId="14100"/>
        <pc:sldMkLst>
          <pc:docMk/>
          <pc:sldMk cId="276627201" sldId="274"/>
        </pc:sldMkLst>
        <pc:picChg chg="add mod">
          <ac:chgData name="Withanage P.W.E.L it20600334" userId="S::it20600334@my.sliit.lk::33e09fb2-d263-49cf-88fa-75ef5ee09d78" providerId="AD" clId="Web-{9733E658-EFDF-38F0-0296-C55B75C5303E}" dt="2024-03-17T17:18:01.240" v="4" actId="14100"/>
          <ac:picMkLst>
            <pc:docMk/>
            <pc:sldMk cId="276627201" sldId="274"/>
            <ac:picMk id="2" creationId="{F17A1CB7-7D26-0E0B-10C0-12381AE4C8AA}"/>
          </ac:picMkLst>
        </pc:picChg>
        <pc:picChg chg="del">
          <ac:chgData name="Withanage P.W.E.L it20600334" userId="S::it20600334@my.sliit.lk::33e09fb2-d263-49cf-88fa-75ef5ee09d78" providerId="AD" clId="Web-{9733E658-EFDF-38F0-0296-C55B75C5303E}" dt="2024-03-17T17:17:33.037" v="0"/>
          <ac:picMkLst>
            <pc:docMk/>
            <pc:sldMk cId="276627201" sldId="274"/>
            <ac:picMk id="5" creationId="{FB63C1AA-CFB6-EC8A-2F8F-2F745BF26F00}"/>
          </ac:picMkLst>
        </pc:picChg>
      </pc:sldChg>
      <pc:sldChg chg="modSp">
        <pc:chgData name="Withanage P.W.E.L it20600334" userId="S::it20600334@my.sliit.lk::33e09fb2-d263-49cf-88fa-75ef5ee09d78" providerId="AD" clId="Web-{9733E658-EFDF-38F0-0296-C55B75C5303E}" dt="2024-03-17T18:04:56.846" v="10"/>
        <pc:sldMkLst>
          <pc:docMk/>
          <pc:sldMk cId="3034967312" sldId="277"/>
        </pc:sldMkLst>
        <pc:graphicFrameChg chg="mod modGraphic">
          <ac:chgData name="Withanage P.W.E.L it20600334" userId="S::it20600334@my.sliit.lk::33e09fb2-d263-49cf-88fa-75ef5ee09d78" providerId="AD" clId="Web-{9733E658-EFDF-38F0-0296-C55B75C5303E}" dt="2024-03-17T18:04:56.846" v="10"/>
          <ac:graphicFrameMkLst>
            <pc:docMk/>
            <pc:sldMk cId="3034967312" sldId="277"/>
            <ac:graphicFrameMk id="12" creationId="{E177B575-CFF1-D49F-82D1-25FD2C81497D}"/>
          </ac:graphicFrameMkLst>
        </pc:graphicFrameChg>
      </pc:sldChg>
    </pc:docChg>
  </pc:docChgLst>
  <pc:docChgLst>
    <pc:chgData name="Senanayake.P.M. it20606756" userId="S::it20606756@my.sliit.lk::b3e94a07-5a23-4790-a62d-617d10ac1386" providerId="AD" clId="Web-{E82CC2ED-058B-4E2A-B49E-741411A31605}"/>
    <pc:docChg chg="modSld">
      <pc:chgData name="Senanayake.P.M. it20606756" userId="S::it20606756@my.sliit.lk::b3e94a07-5a23-4790-a62d-617d10ac1386" providerId="AD" clId="Web-{E82CC2ED-058B-4E2A-B49E-741411A31605}" dt="2023-11-27T18:23:28.893" v="1"/>
      <pc:docMkLst>
        <pc:docMk/>
      </pc:docMkLst>
      <pc:sldChg chg="addSp delSp">
        <pc:chgData name="Senanayake.P.M. it20606756" userId="S::it20606756@my.sliit.lk::b3e94a07-5a23-4790-a62d-617d10ac1386" providerId="AD" clId="Web-{E82CC2ED-058B-4E2A-B49E-741411A31605}" dt="2023-11-27T18:23:28.893" v="1"/>
        <pc:sldMkLst>
          <pc:docMk/>
          <pc:sldMk cId="3086728412" sldId="287"/>
        </pc:sldMkLst>
        <pc:picChg chg="add del">
          <ac:chgData name="Senanayake.P.M. it20606756" userId="S::it20606756@my.sliit.lk::b3e94a07-5a23-4790-a62d-617d10ac1386" providerId="AD" clId="Web-{E82CC2ED-058B-4E2A-B49E-741411A31605}" dt="2023-11-27T18:23:28.893" v="1"/>
          <ac:picMkLst>
            <pc:docMk/>
            <pc:sldMk cId="3086728412" sldId="287"/>
            <ac:picMk id="2" creationId="{29419760-DA4C-75A5-379E-F4946E4549A7}"/>
          </ac:picMkLst>
        </pc:picChg>
      </pc:sldChg>
    </pc:docChg>
  </pc:docChgLst>
  <pc:docChgLst>
    <pc:chgData name="Senanayake.P.M. it20606756" userId="S::it20606756@my.sliit.lk::b3e94a07-5a23-4790-a62d-617d10ac1386" providerId="AD" clId="Web-{5EC1F1F4-D18A-4959-9218-F8C4136CBB69}"/>
    <pc:docChg chg="addSld modSld sldOrd">
      <pc:chgData name="Senanayake.P.M. it20606756" userId="S::it20606756@my.sliit.lk::b3e94a07-5a23-4790-a62d-617d10ac1386" providerId="AD" clId="Web-{5EC1F1F4-D18A-4959-9218-F8C4136CBB69}" dt="2023-10-30T21:29:18.909" v="553" actId="1076"/>
      <pc:docMkLst>
        <pc:docMk/>
      </pc:docMkLst>
      <pc:sldChg chg="addSp delSp modSp">
        <pc:chgData name="Senanayake.P.M. it20606756" userId="S::it20606756@my.sliit.lk::b3e94a07-5a23-4790-a62d-617d10ac1386" providerId="AD" clId="Web-{5EC1F1F4-D18A-4959-9218-F8C4136CBB69}" dt="2023-10-30T21:29:18.909" v="553" actId="1076"/>
        <pc:sldMkLst>
          <pc:docMk/>
          <pc:sldMk cId="2577013193" sldId="260"/>
        </pc:sldMkLst>
        <pc:picChg chg="add del mod">
          <ac:chgData name="Senanayake.P.M. it20606756" userId="S::it20606756@my.sliit.lk::b3e94a07-5a23-4790-a62d-617d10ac1386" providerId="AD" clId="Web-{5EC1F1F4-D18A-4959-9218-F8C4136CBB69}" dt="2023-10-30T21:28:17.875" v="545"/>
          <ac:picMkLst>
            <pc:docMk/>
            <pc:sldMk cId="2577013193" sldId="260"/>
            <ac:picMk id="2" creationId="{AEC2A28A-A576-786C-9483-13766C389C28}"/>
          </ac:picMkLst>
        </pc:picChg>
        <pc:picChg chg="add mod">
          <ac:chgData name="Senanayake.P.M. it20606756" userId="S::it20606756@my.sliit.lk::b3e94a07-5a23-4790-a62d-617d10ac1386" providerId="AD" clId="Web-{5EC1F1F4-D18A-4959-9218-F8C4136CBB69}" dt="2023-10-30T21:29:18.909" v="553" actId="1076"/>
          <ac:picMkLst>
            <pc:docMk/>
            <pc:sldMk cId="2577013193" sldId="260"/>
            <ac:picMk id="3" creationId="{9D4574B8-EE6E-8B46-6663-8ECE27BF1314}"/>
          </ac:picMkLst>
        </pc:picChg>
        <pc:picChg chg="del">
          <ac:chgData name="Senanayake.P.M. it20606756" userId="S::it20606756@my.sliit.lk::b3e94a07-5a23-4790-a62d-617d10ac1386" providerId="AD" clId="Web-{5EC1F1F4-D18A-4959-9218-F8C4136CBB69}" dt="2023-10-30T21:26:46.466" v="538"/>
          <ac:picMkLst>
            <pc:docMk/>
            <pc:sldMk cId="2577013193" sldId="260"/>
            <ac:picMk id="10" creationId="{B0ADD184-E567-0A85-464E-E24F3633ABB3}"/>
          </ac:picMkLst>
        </pc:picChg>
      </pc:sldChg>
      <pc:sldChg chg="addSp delSp modSp ord">
        <pc:chgData name="Senanayake.P.M. it20606756" userId="S::it20606756@my.sliit.lk::b3e94a07-5a23-4790-a62d-617d10ac1386" providerId="AD" clId="Web-{5EC1F1F4-D18A-4959-9218-F8C4136CBB69}" dt="2023-10-30T21:24:19.144" v="535" actId="1076"/>
        <pc:sldMkLst>
          <pc:docMk/>
          <pc:sldMk cId="1027579269" sldId="261"/>
        </pc:sldMkLst>
        <pc:spChg chg="add del mod">
          <ac:chgData name="Senanayake.P.M. it20606756" userId="S::it20606756@my.sliit.lk::b3e94a07-5a23-4790-a62d-617d10ac1386" providerId="AD" clId="Web-{5EC1F1F4-D18A-4959-9218-F8C4136CBB69}" dt="2023-10-30T21:11:41.305" v="416"/>
          <ac:spMkLst>
            <pc:docMk/>
            <pc:sldMk cId="1027579269" sldId="261"/>
            <ac:spMk id="2" creationId="{1FB278A0-363C-6684-1BB6-15E0F471B640}"/>
          </ac:spMkLst>
        </pc:spChg>
        <pc:spChg chg="mod">
          <ac:chgData name="Senanayake.P.M. it20606756" userId="S::it20606756@my.sliit.lk::b3e94a07-5a23-4790-a62d-617d10ac1386" providerId="AD" clId="Web-{5EC1F1F4-D18A-4959-9218-F8C4136CBB69}" dt="2023-10-30T21:23:09.094" v="526" actId="1076"/>
          <ac:spMkLst>
            <pc:docMk/>
            <pc:sldMk cId="1027579269" sldId="261"/>
            <ac:spMk id="5" creationId="{779F6198-733A-D018-09C5-929E7A6432ED}"/>
          </ac:spMkLst>
        </pc:spChg>
        <pc:spChg chg="add mod">
          <ac:chgData name="Senanayake.P.M. it20606756" userId="S::it20606756@my.sliit.lk::b3e94a07-5a23-4790-a62d-617d10ac1386" providerId="AD" clId="Web-{5EC1F1F4-D18A-4959-9218-F8C4136CBB69}" dt="2023-10-30T21:24:19.144" v="535" actId="1076"/>
          <ac:spMkLst>
            <pc:docMk/>
            <pc:sldMk cId="1027579269" sldId="261"/>
            <ac:spMk id="6" creationId="{283AD3B2-C7BF-8AF5-E006-FB1722BD68E5}"/>
          </ac:spMkLst>
        </pc:spChg>
      </pc:sldChg>
      <pc:sldChg chg="modSp">
        <pc:chgData name="Senanayake.P.M. it20606756" userId="S::it20606756@my.sliit.lk::b3e94a07-5a23-4790-a62d-617d10ac1386" providerId="AD" clId="Web-{5EC1F1F4-D18A-4959-9218-F8C4136CBB69}" dt="2023-10-30T20:06:37.882" v="370" actId="1076"/>
        <pc:sldMkLst>
          <pc:docMk/>
          <pc:sldMk cId="2975189558" sldId="262"/>
        </pc:sldMkLst>
        <pc:spChg chg="mod">
          <ac:chgData name="Senanayake.P.M. it20606756" userId="S::it20606756@my.sliit.lk::b3e94a07-5a23-4790-a62d-617d10ac1386" providerId="AD" clId="Web-{5EC1F1F4-D18A-4959-9218-F8C4136CBB69}" dt="2023-10-30T19:58:38.493" v="360" actId="20577"/>
          <ac:spMkLst>
            <pc:docMk/>
            <pc:sldMk cId="2975189558" sldId="262"/>
            <ac:spMk id="5" creationId="{8AAA4FC1-C00C-432D-0E44-FAB22318F9EE}"/>
          </ac:spMkLst>
        </pc:spChg>
        <pc:picChg chg="mod">
          <ac:chgData name="Senanayake.P.M. it20606756" userId="S::it20606756@my.sliit.lk::b3e94a07-5a23-4790-a62d-617d10ac1386" providerId="AD" clId="Web-{5EC1F1F4-D18A-4959-9218-F8C4136CBB69}" dt="2023-10-30T20:06:37.882" v="370" actId="1076"/>
          <ac:picMkLst>
            <pc:docMk/>
            <pc:sldMk cId="2975189558" sldId="262"/>
            <ac:picMk id="12" creationId="{1C09ED59-ED9D-7847-1CE7-CA2B982B9891}"/>
          </ac:picMkLst>
        </pc:picChg>
        <pc:picChg chg="mod">
          <ac:chgData name="Senanayake.P.M. it20606756" userId="S::it20606756@my.sliit.lk::b3e94a07-5a23-4790-a62d-617d10ac1386" providerId="AD" clId="Web-{5EC1F1F4-D18A-4959-9218-F8C4136CBB69}" dt="2023-10-30T20:06:33.319" v="369" actId="1076"/>
          <ac:picMkLst>
            <pc:docMk/>
            <pc:sldMk cId="2975189558" sldId="262"/>
            <ac:picMk id="15" creationId="{0B0BAEEA-4E12-0E23-85CE-102A9BFB47B8}"/>
          </ac:picMkLst>
        </pc:picChg>
      </pc:sldChg>
      <pc:sldChg chg="addSp modSp">
        <pc:chgData name="Senanayake.P.M. it20606756" userId="S::it20606756@my.sliit.lk::b3e94a07-5a23-4790-a62d-617d10ac1386" providerId="AD" clId="Web-{5EC1F1F4-D18A-4959-9218-F8C4136CBB69}" dt="2023-10-30T20:03:12.173" v="367" actId="1076"/>
        <pc:sldMkLst>
          <pc:docMk/>
          <pc:sldMk cId="908695482" sldId="263"/>
        </pc:sldMkLst>
        <pc:spChg chg="mod">
          <ac:chgData name="Senanayake.P.M. it20606756" userId="S::it20606756@my.sliit.lk::b3e94a07-5a23-4790-a62d-617d10ac1386" providerId="AD" clId="Web-{5EC1F1F4-D18A-4959-9218-F8C4136CBB69}" dt="2023-10-30T19:59:24.947" v="362" actId="20577"/>
          <ac:spMkLst>
            <pc:docMk/>
            <pc:sldMk cId="908695482" sldId="263"/>
            <ac:spMk id="5" creationId="{A03B3FFF-8654-8A45-A7EC-1D8E3DC282D6}"/>
          </ac:spMkLst>
        </pc:spChg>
        <pc:spChg chg="add mod">
          <ac:chgData name="Senanayake.P.M. it20606756" userId="S::it20606756@my.sliit.lk::b3e94a07-5a23-4790-a62d-617d10ac1386" providerId="AD" clId="Web-{5EC1F1F4-D18A-4959-9218-F8C4136CBB69}" dt="2023-10-30T19:00:39.123" v="43" actId="20577"/>
          <ac:spMkLst>
            <pc:docMk/>
            <pc:sldMk cId="908695482" sldId="263"/>
            <ac:spMk id="8" creationId="{18A31845-8896-4FD6-37E4-D456A24E4AC5}"/>
          </ac:spMkLst>
        </pc:spChg>
        <pc:graphicFrameChg chg="add mod modGraphic">
          <ac:chgData name="Senanayake.P.M. it20606756" userId="S::it20606756@my.sliit.lk::b3e94a07-5a23-4790-a62d-617d10ac1386" providerId="AD" clId="Web-{5EC1F1F4-D18A-4959-9218-F8C4136CBB69}" dt="2023-10-30T19:44:22.805" v="324"/>
          <ac:graphicFrameMkLst>
            <pc:docMk/>
            <pc:sldMk cId="908695482" sldId="263"/>
            <ac:graphicFrameMk id="10" creationId="{40C9480B-E6A3-BE90-1D02-B817D6D3FDD1}"/>
          </ac:graphicFrameMkLst>
        </pc:graphicFrameChg>
        <pc:graphicFrameChg chg="add mod modGraphic">
          <ac:chgData name="Senanayake.P.M. it20606756" userId="S::it20606756@my.sliit.lk::b3e94a07-5a23-4790-a62d-617d10ac1386" providerId="AD" clId="Web-{5EC1F1F4-D18A-4959-9218-F8C4136CBB69}" dt="2023-10-30T20:03:12.173" v="367" actId="1076"/>
          <ac:graphicFrameMkLst>
            <pc:docMk/>
            <pc:sldMk cId="908695482" sldId="263"/>
            <ac:graphicFrameMk id="12" creationId="{B18F8E1D-4200-C0A7-41C7-936D9DAF7145}"/>
          </ac:graphicFrameMkLst>
        </pc:graphicFrameChg>
        <pc:picChg chg="add">
          <ac:chgData name="Senanayake.P.M. it20606756" userId="S::it20606756@my.sliit.lk::b3e94a07-5a23-4790-a62d-617d10ac1386" providerId="AD" clId="Web-{5EC1F1F4-D18A-4959-9218-F8C4136CBB69}" dt="2023-10-30T18:56:38.257" v="5"/>
          <ac:picMkLst>
            <pc:docMk/>
            <pc:sldMk cId="908695482" sldId="263"/>
            <ac:picMk id="6" creationId="{18B3CF97-2C18-6673-2E38-999F4FA408A6}"/>
          </ac:picMkLst>
        </pc:picChg>
      </pc:sldChg>
      <pc:sldChg chg="addSp delSp modSp">
        <pc:chgData name="Senanayake.P.M. it20606756" userId="S::it20606756@my.sliit.lk::b3e94a07-5a23-4790-a62d-617d10ac1386" providerId="AD" clId="Web-{5EC1F1F4-D18A-4959-9218-F8C4136CBB69}" dt="2023-10-30T19:59:50.166" v="364" actId="20577"/>
        <pc:sldMkLst>
          <pc:docMk/>
          <pc:sldMk cId="3942928737" sldId="264"/>
        </pc:sldMkLst>
        <pc:spChg chg="add mod">
          <ac:chgData name="Senanayake.P.M. it20606756" userId="S::it20606756@my.sliit.lk::b3e94a07-5a23-4790-a62d-617d10ac1386" providerId="AD" clId="Web-{5EC1F1F4-D18A-4959-9218-F8C4136CBB69}" dt="2023-10-30T19:01:57.875" v="76" actId="20577"/>
          <ac:spMkLst>
            <pc:docMk/>
            <pc:sldMk cId="3942928737" sldId="264"/>
            <ac:spMk id="7" creationId="{42AD16CD-4598-F2DF-4E9E-E8AD8DCF8EF8}"/>
          </ac:spMkLst>
        </pc:spChg>
        <pc:spChg chg="add mod">
          <ac:chgData name="Senanayake.P.M. it20606756" userId="S::it20606756@my.sliit.lk::b3e94a07-5a23-4790-a62d-617d10ac1386" providerId="AD" clId="Web-{5EC1F1F4-D18A-4959-9218-F8C4136CBB69}" dt="2023-10-30T19:59:50.166" v="364" actId="20577"/>
          <ac:spMkLst>
            <pc:docMk/>
            <pc:sldMk cId="3942928737" sldId="264"/>
            <ac:spMk id="9" creationId="{7EB17FBE-40F5-FB14-6FAD-40820FC7587E}"/>
          </ac:spMkLst>
        </pc:spChg>
        <pc:spChg chg="add mod">
          <ac:chgData name="Senanayake.P.M. it20606756" userId="S::it20606756@my.sliit.lk::b3e94a07-5a23-4790-a62d-617d10ac1386" providerId="AD" clId="Web-{5EC1F1F4-D18A-4959-9218-F8C4136CBB69}" dt="2023-10-30T19:41:08.423" v="300" actId="20577"/>
          <ac:spMkLst>
            <pc:docMk/>
            <pc:sldMk cId="3942928737" sldId="264"/>
            <ac:spMk id="10" creationId="{E1839C36-7295-4FD5-A2AD-9589E51164AA}"/>
          </ac:spMkLst>
        </pc:spChg>
        <pc:picChg chg="add">
          <ac:chgData name="Senanayake.P.M. it20606756" userId="S::it20606756@my.sliit.lk::b3e94a07-5a23-4790-a62d-617d10ac1386" providerId="AD" clId="Web-{5EC1F1F4-D18A-4959-9218-F8C4136CBB69}" dt="2023-10-30T19:01:07.155" v="44"/>
          <ac:picMkLst>
            <pc:docMk/>
            <pc:sldMk cId="3942928737" sldId="264"/>
            <ac:picMk id="5" creationId="{E92CFA26-D533-91FA-8C7E-19B706D25472}"/>
          </ac:picMkLst>
        </pc:picChg>
        <pc:picChg chg="add del mod">
          <ac:chgData name="Senanayake.P.M. it20606756" userId="S::it20606756@my.sliit.lk::b3e94a07-5a23-4790-a62d-617d10ac1386" providerId="AD" clId="Web-{5EC1F1F4-D18A-4959-9218-F8C4136CBB69}" dt="2023-10-30T19:33:12.859" v="274"/>
          <ac:picMkLst>
            <pc:docMk/>
            <pc:sldMk cId="3942928737" sldId="264"/>
            <ac:picMk id="11" creationId="{E896EEC7-5438-2577-555A-4EB74E20AEE5}"/>
          </ac:picMkLst>
        </pc:picChg>
        <pc:picChg chg="add">
          <ac:chgData name="Senanayake.P.M. it20606756" userId="S::it20606756@my.sliit.lk::b3e94a07-5a23-4790-a62d-617d10ac1386" providerId="AD" clId="Web-{5EC1F1F4-D18A-4959-9218-F8C4136CBB69}" dt="2023-10-30T19:34:01.986" v="275"/>
          <ac:picMkLst>
            <pc:docMk/>
            <pc:sldMk cId="3942928737" sldId="264"/>
            <ac:picMk id="13" creationId="{C326546C-BDFC-46AF-8DA1-A9A89762B087}"/>
          </ac:picMkLst>
        </pc:picChg>
        <pc:picChg chg="add">
          <ac:chgData name="Senanayake.P.M. it20606756" userId="S::it20606756@my.sliit.lk::b3e94a07-5a23-4790-a62d-617d10ac1386" providerId="AD" clId="Web-{5EC1F1F4-D18A-4959-9218-F8C4136CBB69}" dt="2023-10-30T19:34:02.001" v="276"/>
          <ac:picMkLst>
            <pc:docMk/>
            <pc:sldMk cId="3942928737" sldId="264"/>
            <ac:picMk id="15" creationId="{10048F6F-D629-2601-1448-8891DC4494FD}"/>
          </ac:picMkLst>
        </pc:picChg>
        <pc:picChg chg="add">
          <ac:chgData name="Senanayake.P.M. it20606756" userId="S::it20606756@my.sliit.lk::b3e94a07-5a23-4790-a62d-617d10ac1386" providerId="AD" clId="Web-{5EC1F1F4-D18A-4959-9218-F8C4136CBB69}" dt="2023-10-30T19:34:02.017" v="277"/>
          <ac:picMkLst>
            <pc:docMk/>
            <pc:sldMk cId="3942928737" sldId="264"/>
            <ac:picMk id="17" creationId="{ABB84369-B723-A6E9-DEE7-7E9BFA6CC9CA}"/>
          </ac:picMkLst>
        </pc:picChg>
        <pc:picChg chg="add mod">
          <ac:chgData name="Senanayake.P.M. it20606756" userId="S::it20606756@my.sliit.lk::b3e94a07-5a23-4790-a62d-617d10ac1386" providerId="AD" clId="Web-{5EC1F1F4-D18A-4959-9218-F8C4136CBB69}" dt="2023-10-30T19:35:35.836" v="280" actId="1076"/>
          <ac:picMkLst>
            <pc:docMk/>
            <pc:sldMk cId="3942928737" sldId="264"/>
            <ac:picMk id="18" creationId="{83959998-D592-C7B9-34C1-E7BB5A946292}"/>
          </ac:picMkLst>
        </pc:picChg>
      </pc:sldChg>
      <pc:sldChg chg="addSp delSp modSp new">
        <pc:chgData name="Senanayake.P.M. it20606756" userId="S::it20606756@my.sliit.lk::b3e94a07-5a23-4790-a62d-617d10ac1386" providerId="AD" clId="Web-{5EC1F1F4-D18A-4959-9218-F8C4136CBB69}" dt="2023-10-30T19:57:43.174" v="355" actId="20577"/>
        <pc:sldMkLst>
          <pc:docMk/>
          <pc:sldMk cId="276627201" sldId="274"/>
        </pc:sldMkLst>
        <pc:spChg chg="del">
          <ac:chgData name="Senanayake.P.M. it20606756" userId="S::it20606756@my.sliit.lk::b3e94a07-5a23-4790-a62d-617d10ac1386" providerId="AD" clId="Web-{5EC1F1F4-D18A-4959-9218-F8C4136CBB69}" dt="2023-10-30T18:08:44.273" v="2"/>
          <ac:spMkLst>
            <pc:docMk/>
            <pc:sldMk cId="276627201" sldId="274"/>
            <ac:spMk id="2" creationId="{2D4B44A1-12E3-5835-E7DB-B76C99DC52AA}"/>
          </ac:spMkLst>
        </pc:spChg>
        <pc:spChg chg="del">
          <ac:chgData name="Senanayake.P.M. it20606756" userId="S::it20606756@my.sliit.lk::b3e94a07-5a23-4790-a62d-617d10ac1386" providerId="AD" clId="Web-{5EC1F1F4-D18A-4959-9218-F8C4136CBB69}" dt="2023-10-30T18:08:45.289" v="3"/>
          <ac:spMkLst>
            <pc:docMk/>
            <pc:sldMk cId="276627201" sldId="274"/>
            <ac:spMk id="3" creationId="{BA572E8D-33D2-C80C-DA72-E507BEB0C288}"/>
          </ac:spMkLst>
        </pc:spChg>
        <pc:spChg chg="add mod">
          <ac:chgData name="Senanayake.P.M. it20606756" userId="S::it20606756@my.sliit.lk::b3e94a07-5a23-4790-a62d-617d10ac1386" providerId="AD" clId="Web-{5EC1F1F4-D18A-4959-9218-F8C4136CBB69}" dt="2023-10-30T19:57:43.174" v="355" actId="20577"/>
          <ac:spMkLst>
            <pc:docMk/>
            <pc:sldMk cId="276627201" sldId="274"/>
            <ac:spMk id="3" creationId="{BE53BA0A-AE30-7D7C-B0B8-43213B666756}"/>
          </ac:spMkLst>
        </pc:spChg>
        <pc:spChg chg="add del mod">
          <ac:chgData name="Senanayake.P.M. it20606756" userId="S::it20606756@my.sliit.lk::b3e94a07-5a23-4790-a62d-617d10ac1386" providerId="AD" clId="Web-{5EC1F1F4-D18A-4959-9218-F8C4136CBB69}" dt="2023-10-30T19:55:57.218" v="349"/>
          <ac:spMkLst>
            <pc:docMk/>
            <pc:sldMk cId="276627201" sldId="274"/>
            <ac:spMk id="4" creationId="{68E5959B-26D4-4DE3-571C-88E331751D3B}"/>
          </ac:spMkLst>
        </pc:spChg>
        <pc:spChg chg="add del mod">
          <ac:chgData name="Senanayake.P.M. it20606756" userId="S::it20606756@my.sliit.lk::b3e94a07-5a23-4790-a62d-617d10ac1386" providerId="AD" clId="Web-{5EC1F1F4-D18A-4959-9218-F8C4136CBB69}" dt="2023-10-30T19:56:08.906" v="352"/>
          <ac:spMkLst>
            <pc:docMk/>
            <pc:sldMk cId="276627201" sldId="274"/>
            <ac:spMk id="5" creationId="{117DC471-0544-77FC-6603-C5230DBCDA64}"/>
          </ac:spMkLst>
        </pc:spChg>
        <pc:spChg chg="add">
          <ac:chgData name="Senanayake.P.M. it20606756" userId="S::it20606756@my.sliit.lk::b3e94a07-5a23-4790-a62d-617d10ac1386" providerId="AD" clId="Web-{5EC1F1F4-D18A-4959-9218-F8C4136CBB69}" dt="2023-10-30T19:56:35.906" v="353"/>
          <ac:spMkLst>
            <pc:docMk/>
            <pc:sldMk cId="276627201" sldId="274"/>
            <ac:spMk id="7" creationId="{A4713826-060D-6662-1BDE-03E69D8B11ED}"/>
          </ac:spMkLst>
        </pc:spChg>
      </pc:sldChg>
      <pc:sldChg chg="addSp delSp modSp new">
        <pc:chgData name="Senanayake.P.M. it20606756" userId="S::it20606756@my.sliit.lk::b3e94a07-5a23-4790-a62d-617d10ac1386" providerId="AD" clId="Web-{5EC1F1F4-D18A-4959-9218-F8C4136CBB69}" dt="2023-10-30T21:25:26.901" v="537" actId="1076"/>
        <pc:sldMkLst>
          <pc:docMk/>
          <pc:sldMk cId="445320936" sldId="275"/>
        </pc:sldMkLst>
        <pc:spChg chg="del">
          <ac:chgData name="Senanayake.P.M. it20606756" userId="S::it20606756@my.sliit.lk::b3e94a07-5a23-4790-a62d-617d10ac1386" providerId="AD" clId="Web-{5EC1F1F4-D18A-4959-9218-F8C4136CBB69}" dt="2023-10-30T19:02:40.470" v="78"/>
          <ac:spMkLst>
            <pc:docMk/>
            <pc:sldMk cId="445320936" sldId="275"/>
            <ac:spMk id="2" creationId="{B44E9BB1-0A68-20D4-D6CA-1EA2B97573DC}"/>
          </ac:spMkLst>
        </pc:spChg>
        <pc:spChg chg="del">
          <ac:chgData name="Senanayake.P.M. it20606756" userId="S::it20606756@my.sliit.lk::b3e94a07-5a23-4790-a62d-617d10ac1386" providerId="AD" clId="Web-{5EC1F1F4-D18A-4959-9218-F8C4136CBB69}" dt="2023-10-30T19:02:41.705" v="79"/>
          <ac:spMkLst>
            <pc:docMk/>
            <pc:sldMk cId="445320936" sldId="275"/>
            <ac:spMk id="3" creationId="{FB720BAC-B26A-793B-99A3-4A4AB7309FE9}"/>
          </ac:spMkLst>
        </pc:spChg>
        <pc:spChg chg="add mod">
          <ac:chgData name="Senanayake.P.M. it20606756" userId="S::it20606756@my.sliit.lk::b3e94a07-5a23-4790-a62d-617d10ac1386" providerId="AD" clId="Web-{5EC1F1F4-D18A-4959-9218-F8C4136CBB69}" dt="2023-10-30T19:03:33.831" v="101" actId="20577"/>
          <ac:spMkLst>
            <pc:docMk/>
            <pc:sldMk cId="445320936" sldId="275"/>
            <ac:spMk id="7" creationId="{D4F6EBEB-E5D6-C54D-F2ED-84482A55B030}"/>
          </ac:spMkLst>
        </pc:spChg>
        <pc:spChg chg="add mod">
          <ac:chgData name="Senanayake.P.M. it20606756" userId="S::it20606756@my.sliit.lk::b3e94a07-5a23-4790-a62d-617d10ac1386" providerId="AD" clId="Web-{5EC1F1F4-D18A-4959-9218-F8C4136CBB69}" dt="2023-10-30T20:00:00.948" v="366" actId="20577"/>
          <ac:spMkLst>
            <pc:docMk/>
            <pc:sldMk cId="445320936" sldId="275"/>
            <ac:spMk id="9" creationId="{0423D881-C2F4-389C-9862-8247ED68DDC4}"/>
          </ac:spMkLst>
        </pc:spChg>
        <pc:spChg chg="add">
          <ac:chgData name="Senanayake.P.M. it20606756" userId="S::it20606756@my.sliit.lk::b3e94a07-5a23-4790-a62d-617d10ac1386" providerId="AD" clId="Web-{5EC1F1F4-D18A-4959-9218-F8C4136CBB69}" dt="2023-10-30T19:03:53.863" v="102"/>
          <ac:spMkLst>
            <pc:docMk/>
            <pc:sldMk cId="445320936" sldId="275"/>
            <ac:spMk id="11" creationId="{40B9A4D1-4704-086E-A04C-37187FAE0035}"/>
          </ac:spMkLst>
        </pc:spChg>
        <pc:picChg chg="add">
          <ac:chgData name="Senanayake.P.M. it20606756" userId="S::it20606756@my.sliit.lk::b3e94a07-5a23-4790-a62d-617d10ac1386" providerId="AD" clId="Web-{5EC1F1F4-D18A-4959-9218-F8C4136CBB69}" dt="2023-10-30T19:02:52.455" v="80"/>
          <ac:picMkLst>
            <pc:docMk/>
            <pc:sldMk cId="445320936" sldId="275"/>
            <ac:picMk id="5" creationId="{A4CD407B-98B7-C067-89FE-35A9F37F34C1}"/>
          </ac:picMkLst>
        </pc:picChg>
        <pc:picChg chg="add mod">
          <ac:chgData name="Senanayake.P.M. it20606756" userId="S::it20606756@my.sliit.lk::b3e94a07-5a23-4790-a62d-617d10ac1386" providerId="AD" clId="Web-{5EC1F1F4-D18A-4959-9218-F8C4136CBB69}" dt="2023-10-30T21:25:26.901" v="537" actId="1076"/>
          <ac:picMkLst>
            <pc:docMk/>
            <pc:sldMk cId="445320936" sldId="275"/>
            <ac:picMk id="13" creationId="{0786AC30-9480-6DF4-0048-4F2F844CCE2C}"/>
          </ac:picMkLst>
        </pc:picChg>
        <pc:picChg chg="add">
          <ac:chgData name="Senanayake.P.M. it20606756" userId="S::it20606756@my.sliit.lk::b3e94a07-5a23-4790-a62d-617d10ac1386" providerId="AD" clId="Web-{5EC1F1F4-D18A-4959-9218-F8C4136CBB69}" dt="2023-10-30T19:04:25.942" v="104"/>
          <ac:picMkLst>
            <pc:docMk/>
            <pc:sldMk cId="445320936" sldId="275"/>
            <ac:picMk id="15" creationId="{48F66867-BB94-BD7B-7C24-BCCDAFD3A192}"/>
          </ac:picMkLst>
        </pc:picChg>
        <pc:picChg chg="add">
          <ac:chgData name="Senanayake.P.M. it20606756" userId="S::it20606756@my.sliit.lk::b3e94a07-5a23-4790-a62d-617d10ac1386" providerId="AD" clId="Web-{5EC1F1F4-D18A-4959-9218-F8C4136CBB69}" dt="2023-10-30T19:04:25.942" v="105"/>
          <ac:picMkLst>
            <pc:docMk/>
            <pc:sldMk cId="445320936" sldId="275"/>
            <ac:picMk id="17" creationId="{C5814893-C563-1BFE-F2BD-CEA0B27AAEC9}"/>
          </ac:picMkLst>
        </pc:picChg>
        <pc:picChg chg="add">
          <ac:chgData name="Senanayake.P.M. it20606756" userId="S::it20606756@my.sliit.lk::b3e94a07-5a23-4790-a62d-617d10ac1386" providerId="AD" clId="Web-{5EC1F1F4-D18A-4959-9218-F8C4136CBB69}" dt="2023-10-30T19:04:25.957" v="106"/>
          <ac:picMkLst>
            <pc:docMk/>
            <pc:sldMk cId="445320936" sldId="275"/>
            <ac:picMk id="19" creationId="{B451CA7F-491F-944A-F69C-6F498A3F0D4A}"/>
          </ac:picMkLst>
        </pc:picChg>
      </pc:sldChg>
    </pc:docChg>
  </pc:docChgLst>
  <pc:docChgLst>
    <pc:chgData name="Withanage P.W.E.L it20600334" userId="S::it20600334@my.sliit.lk::33e09fb2-d263-49cf-88fa-75ef5ee09d78" providerId="AD" clId="Web-{8C2B40AA-F6DE-9430-11FE-093DC71C445F}"/>
    <pc:docChg chg="addSld modSld sldOrd">
      <pc:chgData name="Withanage P.W.E.L it20600334" userId="S::it20600334@my.sliit.lk::33e09fb2-d263-49cf-88fa-75ef5ee09d78" providerId="AD" clId="Web-{8C2B40AA-F6DE-9430-11FE-093DC71C445F}" dt="2023-11-01T16:49:14.816" v="155" actId="1076"/>
      <pc:docMkLst>
        <pc:docMk/>
      </pc:docMkLst>
      <pc:sldChg chg="delSp">
        <pc:chgData name="Withanage P.W.E.L it20600334" userId="S::it20600334@my.sliit.lk::33e09fb2-d263-49cf-88fa-75ef5ee09d78" providerId="AD" clId="Web-{8C2B40AA-F6DE-9430-11FE-093DC71C445F}" dt="2023-11-01T16:31:09.210" v="9"/>
        <pc:sldMkLst>
          <pc:docMk/>
          <pc:sldMk cId="2838488255" sldId="267"/>
        </pc:sldMkLst>
        <pc:spChg chg="del">
          <ac:chgData name="Withanage P.W.E.L it20600334" userId="S::it20600334@my.sliit.lk::33e09fb2-d263-49cf-88fa-75ef5ee09d78" providerId="AD" clId="Web-{8C2B40AA-F6DE-9430-11FE-093DC71C445F}" dt="2023-11-01T16:31:09.210" v="9"/>
          <ac:spMkLst>
            <pc:docMk/>
            <pc:sldMk cId="2838488255" sldId="267"/>
            <ac:spMk id="13" creationId="{EDB18E11-A60F-AEBA-CC95-1FB868049B64}"/>
          </ac:spMkLst>
        </pc:spChg>
      </pc:sldChg>
      <pc:sldChg chg="addSp delSp modSp">
        <pc:chgData name="Withanage P.W.E.L it20600334" userId="S::it20600334@my.sliit.lk::33e09fb2-d263-49cf-88fa-75ef5ee09d78" providerId="AD" clId="Web-{8C2B40AA-F6DE-9430-11FE-093DC71C445F}" dt="2023-11-01T16:49:14.816" v="155" actId="1076"/>
        <pc:sldMkLst>
          <pc:docMk/>
          <pc:sldMk cId="2024731110" sldId="271"/>
        </pc:sldMkLst>
        <pc:picChg chg="del">
          <ac:chgData name="Withanage P.W.E.L it20600334" userId="S::it20600334@my.sliit.lk::33e09fb2-d263-49cf-88fa-75ef5ee09d78" providerId="AD" clId="Web-{8C2B40AA-F6DE-9430-11FE-093DC71C445F}" dt="2023-11-01T16:48:39.847" v="146"/>
          <ac:picMkLst>
            <pc:docMk/>
            <pc:sldMk cId="2024731110" sldId="271"/>
            <ac:picMk id="8" creationId="{42F3A1AF-5C97-9A6A-58CD-2A1473F7B3DA}"/>
          </ac:picMkLst>
        </pc:picChg>
        <pc:picChg chg="del">
          <ac:chgData name="Withanage P.W.E.L it20600334" userId="S::it20600334@my.sliit.lk::33e09fb2-d263-49cf-88fa-75ef5ee09d78" providerId="AD" clId="Web-{8C2B40AA-F6DE-9430-11FE-093DC71C445F}" dt="2023-11-01T16:48:42.128" v="147"/>
          <ac:picMkLst>
            <pc:docMk/>
            <pc:sldMk cId="2024731110" sldId="271"/>
            <ac:picMk id="9" creationId="{29A3AFC7-0B6F-C70D-A348-C493E489F94A}"/>
          </ac:picMkLst>
        </pc:picChg>
        <pc:picChg chg="add mod">
          <ac:chgData name="Withanage P.W.E.L it20600334" userId="S::it20600334@my.sliit.lk::33e09fb2-d263-49cf-88fa-75ef5ee09d78" providerId="AD" clId="Web-{8C2B40AA-F6DE-9430-11FE-093DC71C445F}" dt="2023-11-01T16:49:14.816" v="155" actId="1076"/>
          <ac:picMkLst>
            <pc:docMk/>
            <pc:sldMk cId="2024731110" sldId="271"/>
            <ac:picMk id="16" creationId="{9A768B8E-732A-260F-5056-24312BD18F71}"/>
          </ac:picMkLst>
        </pc:picChg>
        <pc:picChg chg="add mod">
          <ac:chgData name="Withanage P.W.E.L it20600334" userId="S::it20600334@my.sliit.lk::33e09fb2-d263-49cf-88fa-75ef5ee09d78" providerId="AD" clId="Web-{8C2B40AA-F6DE-9430-11FE-093DC71C445F}" dt="2023-11-01T16:49:09.426" v="154" actId="1076"/>
          <ac:picMkLst>
            <pc:docMk/>
            <pc:sldMk cId="2024731110" sldId="271"/>
            <ac:picMk id="17" creationId="{D824522B-026D-64D6-AA3A-A29C2EBB715B}"/>
          </ac:picMkLst>
        </pc:picChg>
      </pc:sldChg>
      <pc:sldChg chg="addSp delSp modSp add ord replId">
        <pc:chgData name="Withanage P.W.E.L it20600334" userId="S::it20600334@my.sliit.lk::33e09fb2-d263-49cf-88fa-75ef5ee09d78" providerId="AD" clId="Web-{8C2B40AA-F6DE-9430-11FE-093DC71C445F}" dt="2023-11-01T16:46:10.202" v="145" actId="1076"/>
        <pc:sldMkLst>
          <pc:docMk/>
          <pc:sldMk cId="3034967312" sldId="277"/>
        </pc:sldMkLst>
        <pc:spChg chg="del">
          <ac:chgData name="Withanage P.W.E.L it20600334" userId="S::it20600334@my.sliit.lk::33e09fb2-d263-49cf-88fa-75ef5ee09d78" providerId="AD" clId="Web-{8C2B40AA-F6DE-9430-11FE-093DC71C445F}" dt="2023-11-01T16:29:34.848" v="7"/>
          <ac:spMkLst>
            <pc:docMk/>
            <pc:sldMk cId="3034967312" sldId="277"/>
            <ac:spMk id="8" creationId="{12C2724D-F6E4-53FC-FF41-EA75180515FC}"/>
          </ac:spMkLst>
        </pc:spChg>
        <pc:spChg chg="del">
          <ac:chgData name="Withanage P.W.E.L it20600334" userId="S::it20600334@my.sliit.lk::33e09fb2-d263-49cf-88fa-75ef5ee09d78" providerId="AD" clId="Web-{8C2B40AA-F6DE-9430-11FE-093DC71C445F}" dt="2023-11-01T16:29:18.192" v="3"/>
          <ac:spMkLst>
            <pc:docMk/>
            <pc:sldMk cId="3034967312" sldId="277"/>
            <ac:spMk id="16" creationId="{2354EC42-6849-6A86-5442-81F0359A4658}"/>
          </ac:spMkLst>
        </pc:spChg>
        <pc:spChg chg="add mod">
          <ac:chgData name="Withanage P.W.E.L it20600334" userId="S::it20600334@my.sliit.lk::33e09fb2-d263-49cf-88fa-75ef5ee09d78" providerId="AD" clId="Web-{8C2B40AA-F6DE-9430-11FE-093DC71C445F}" dt="2023-11-01T16:32:38.525" v="45" actId="20577"/>
          <ac:spMkLst>
            <pc:docMk/>
            <pc:sldMk cId="3034967312" sldId="277"/>
            <ac:spMk id="18" creationId="{6BB78572-FF5A-54B4-1029-C45B9EE8DDBF}"/>
          </ac:spMkLst>
        </pc:spChg>
        <pc:spChg chg="add mod">
          <ac:chgData name="Withanage P.W.E.L it20600334" userId="S::it20600334@my.sliit.lk::33e09fb2-d263-49cf-88fa-75ef5ee09d78" providerId="AD" clId="Web-{8C2B40AA-F6DE-9430-11FE-093DC71C445F}" dt="2023-11-01T16:33:31.683" v="78" actId="20577"/>
          <ac:spMkLst>
            <pc:docMk/>
            <pc:sldMk cId="3034967312" sldId="277"/>
            <ac:spMk id="19" creationId="{C0091230-143E-8FCC-EE3A-8F5DF62D55E4}"/>
          </ac:spMkLst>
        </pc:spChg>
        <pc:spChg chg="add mod">
          <ac:chgData name="Withanage P.W.E.L it20600334" userId="S::it20600334@my.sliit.lk::33e09fb2-d263-49cf-88fa-75ef5ee09d78" providerId="AD" clId="Web-{8C2B40AA-F6DE-9430-11FE-093DC71C445F}" dt="2023-11-01T16:34:09.324" v="101" actId="20577"/>
          <ac:spMkLst>
            <pc:docMk/>
            <pc:sldMk cId="3034967312" sldId="277"/>
            <ac:spMk id="20" creationId="{96397A5D-622F-24CD-DE37-D9DED0FAE34B}"/>
          </ac:spMkLst>
        </pc:spChg>
        <pc:spChg chg="add mod">
          <ac:chgData name="Withanage P.W.E.L it20600334" userId="S::it20600334@my.sliit.lk::33e09fb2-d263-49cf-88fa-75ef5ee09d78" providerId="AD" clId="Web-{8C2B40AA-F6DE-9430-11FE-093DC71C445F}" dt="2023-11-01T16:46:10.202" v="145" actId="1076"/>
          <ac:spMkLst>
            <pc:docMk/>
            <pc:sldMk cId="3034967312" sldId="277"/>
            <ac:spMk id="22" creationId="{0673F53B-69B0-289C-D6D4-FD7CA192B719}"/>
          </ac:spMkLst>
        </pc:spChg>
        <pc:picChg chg="del">
          <ac:chgData name="Withanage P.W.E.L it20600334" userId="S::it20600334@my.sliit.lk::33e09fb2-d263-49cf-88fa-75ef5ee09d78" providerId="AD" clId="Web-{8C2B40AA-F6DE-9430-11FE-093DC71C445F}" dt="2023-11-01T16:29:20.426" v="4"/>
          <ac:picMkLst>
            <pc:docMk/>
            <pc:sldMk cId="3034967312" sldId="277"/>
            <ac:picMk id="2" creationId="{328F6631-3525-7E11-8336-FE484C60AB22}"/>
          </ac:picMkLst>
        </pc:picChg>
        <pc:picChg chg="del">
          <ac:chgData name="Withanage P.W.E.L it20600334" userId="S::it20600334@my.sliit.lk::33e09fb2-d263-49cf-88fa-75ef5ee09d78" providerId="AD" clId="Web-{8C2B40AA-F6DE-9430-11FE-093DC71C445F}" dt="2023-11-01T16:29:37.817" v="8"/>
          <ac:picMkLst>
            <pc:docMk/>
            <pc:sldMk cId="3034967312" sldId="277"/>
            <ac:picMk id="6" creationId="{60414060-3752-093A-39E2-CAD5B2CC6BA2}"/>
          </ac:picMkLst>
        </pc:picChg>
        <pc:picChg chg="del">
          <ac:chgData name="Withanage P.W.E.L it20600334" userId="S::it20600334@my.sliit.lk::33e09fb2-d263-49cf-88fa-75ef5ee09d78" providerId="AD" clId="Web-{8C2B40AA-F6DE-9430-11FE-093DC71C445F}" dt="2023-11-01T16:29:29.848" v="6"/>
          <ac:picMkLst>
            <pc:docMk/>
            <pc:sldMk cId="3034967312" sldId="277"/>
            <ac:picMk id="9" creationId="{ADEA43E9-523D-BE2B-E791-900996E808BA}"/>
          </ac:picMkLst>
        </pc:picChg>
        <pc:picChg chg="add mod">
          <ac:chgData name="Withanage P.W.E.L it20600334" userId="S::it20600334@my.sliit.lk::33e09fb2-d263-49cf-88fa-75ef5ee09d78" providerId="AD" clId="Web-{8C2B40AA-F6DE-9430-11FE-093DC71C445F}" dt="2023-11-01T16:31:52.274" v="12" actId="1076"/>
          <ac:picMkLst>
            <pc:docMk/>
            <pc:sldMk cId="3034967312" sldId="277"/>
            <ac:picMk id="11" creationId="{35A647B4-0053-95FA-D6BD-0DF4A5AEA1C7}"/>
          </ac:picMkLst>
        </pc:picChg>
        <pc:picChg chg="add mod">
          <ac:chgData name="Withanage P.W.E.L it20600334" userId="S::it20600334@my.sliit.lk::33e09fb2-d263-49cf-88fa-75ef5ee09d78" providerId="AD" clId="Web-{8C2B40AA-F6DE-9430-11FE-093DC71C445F}" dt="2023-11-01T16:31:52.289" v="13" actId="1076"/>
          <ac:picMkLst>
            <pc:docMk/>
            <pc:sldMk cId="3034967312" sldId="277"/>
            <ac:picMk id="13" creationId="{5ED89213-0413-2351-6BD2-6B820A62375B}"/>
          </ac:picMkLst>
        </pc:picChg>
        <pc:picChg chg="add mod">
          <ac:chgData name="Withanage P.W.E.L it20600334" userId="S::it20600334@my.sliit.lk::33e09fb2-d263-49cf-88fa-75ef5ee09d78" providerId="AD" clId="Web-{8C2B40AA-F6DE-9430-11FE-093DC71C445F}" dt="2023-11-01T16:31:57.852" v="15" actId="1076"/>
          <ac:picMkLst>
            <pc:docMk/>
            <pc:sldMk cId="3034967312" sldId="277"/>
            <ac:picMk id="14" creationId="{15FB5091-DBBC-63D9-E1FC-77164D82C00D}"/>
          </ac:picMkLst>
        </pc:picChg>
        <pc:picChg chg="del">
          <ac:chgData name="Withanage P.W.E.L it20600334" userId="S::it20600334@my.sliit.lk::33e09fb2-d263-49cf-88fa-75ef5ee09d78" providerId="AD" clId="Web-{8C2B40AA-F6DE-9430-11FE-093DC71C445F}" dt="2023-11-01T16:29:24.317" v="5"/>
          <ac:picMkLst>
            <pc:docMk/>
            <pc:sldMk cId="3034967312" sldId="277"/>
            <ac:picMk id="17" creationId="{0B73447C-B171-A698-106D-DCE6FEB27BFA}"/>
          </ac:picMkLst>
        </pc:picChg>
        <pc:picChg chg="add mod">
          <ac:chgData name="Withanage P.W.E.L it20600334" userId="S::it20600334@my.sliit.lk::33e09fb2-d263-49cf-88fa-75ef5ee09d78" providerId="AD" clId="Web-{8C2B40AA-F6DE-9430-11FE-093DC71C445F}" dt="2023-11-01T16:45:48.420" v="144" actId="1076"/>
          <ac:picMkLst>
            <pc:docMk/>
            <pc:sldMk cId="3034967312" sldId="277"/>
            <ac:picMk id="23" creationId="{0BED0EC7-6A1C-EA2F-C6CC-28CECB0D301F}"/>
          </ac:picMkLst>
        </pc:picChg>
      </pc:sldChg>
    </pc:docChg>
  </pc:docChgLst>
  <pc:docChgLst>
    <pc:chgData name="Senanayake.P.M. it20606756" userId="S::it20606756@my.sliit.lk::b3e94a07-5a23-4790-a62d-617d10ac1386" providerId="AD" clId="Web-{7BDD3970-C467-A5B8-30BD-AD7F2ECE342F}"/>
    <pc:docChg chg="modSld">
      <pc:chgData name="Senanayake.P.M. it20606756" userId="S::it20606756@my.sliit.lk::b3e94a07-5a23-4790-a62d-617d10ac1386" providerId="AD" clId="Web-{7BDD3970-C467-A5B8-30BD-AD7F2ECE342F}" dt="2023-10-29T16:35:54.377" v="3"/>
      <pc:docMkLst>
        <pc:docMk/>
      </pc:docMkLst>
      <pc:sldChg chg="addSp">
        <pc:chgData name="Senanayake.P.M. it20606756" userId="S::it20606756@my.sliit.lk::b3e94a07-5a23-4790-a62d-617d10ac1386" providerId="AD" clId="Web-{7BDD3970-C467-A5B8-30BD-AD7F2ECE342F}" dt="2023-10-29T16:35:34.313" v="0"/>
        <pc:sldMkLst>
          <pc:docMk/>
          <pc:sldMk cId="1027579269" sldId="261"/>
        </pc:sldMkLst>
        <pc:spChg chg="add">
          <ac:chgData name="Senanayake.P.M. it20606756" userId="S::it20606756@my.sliit.lk::b3e94a07-5a23-4790-a62d-617d10ac1386" providerId="AD" clId="Web-{7BDD3970-C467-A5B8-30BD-AD7F2ECE342F}" dt="2023-10-29T16:35:34.313" v="0"/>
          <ac:spMkLst>
            <pc:docMk/>
            <pc:sldMk cId="1027579269" sldId="261"/>
            <ac:spMk id="3" creationId="{2C4B5087-6596-09D0-8240-27A6441E33AD}"/>
          </ac:spMkLst>
        </pc:spChg>
      </pc:sldChg>
      <pc:sldChg chg="addSp">
        <pc:chgData name="Senanayake.P.M. it20606756" userId="S::it20606756@my.sliit.lk::b3e94a07-5a23-4790-a62d-617d10ac1386" providerId="AD" clId="Web-{7BDD3970-C467-A5B8-30BD-AD7F2ECE342F}" dt="2023-10-29T16:35:40.173" v="1"/>
        <pc:sldMkLst>
          <pc:docMk/>
          <pc:sldMk cId="2975189558" sldId="262"/>
        </pc:sldMkLst>
        <pc:spChg chg="add">
          <ac:chgData name="Senanayake.P.M. it20606756" userId="S::it20606756@my.sliit.lk::b3e94a07-5a23-4790-a62d-617d10ac1386" providerId="AD" clId="Web-{7BDD3970-C467-A5B8-30BD-AD7F2ECE342F}" dt="2023-10-29T16:35:40.173" v="1"/>
          <ac:spMkLst>
            <pc:docMk/>
            <pc:sldMk cId="2975189558" sldId="262"/>
            <ac:spMk id="3" creationId="{43F8C6CA-95FD-FD94-C501-798319050933}"/>
          </ac:spMkLst>
        </pc:spChg>
      </pc:sldChg>
      <pc:sldChg chg="addSp">
        <pc:chgData name="Senanayake.P.M. it20606756" userId="S::it20606756@my.sliit.lk::b3e94a07-5a23-4790-a62d-617d10ac1386" providerId="AD" clId="Web-{7BDD3970-C467-A5B8-30BD-AD7F2ECE342F}" dt="2023-10-29T16:35:46.423" v="2"/>
        <pc:sldMkLst>
          <pc:docMk/>
          <pc:sldMk cId="908695482" sldId="263"/>
        </pc:sldMkLst>
        <pc:spChg chg="add">
          <ac:chgData name="Senanayake.P.M. it20606756" userId="S::it20606756@my.sliit.lk::b3e94a07-5a23-4790-a62d-617d10ac1386" providerId="AD" clId="Web-{7BDD3970-C467-A5B8-30BD-AD7F2ECE342F}" dt="2023-10-29T16:35:46.423" v="2"/>
          <ac:spMkLst>
            <pc:docMk/>
            <pc:sldMk cId="908695482" sldId="263"/>
            <ac:spMk id="3" creationId="{8703004F-1E97-5202-5ADA-1734E5F332CD}"/>
          </ac:spMkLst>
        </pc:spChg>
      </pc:sldChg>
      <pc:sldChg chg="addSp">
        <pc:chgData name="Senanayake.P.M. it20606756" userId="S::it20606756@my.sliit.lk::b3e94a07-5a23-4790-a62d-617d10ac1386" providerId="AD" clId="Web-{7BDD3970-C467-A5B8-30BD-AD7F2ECE342F}" dt="2023-10-29T16:35:54.377" v="3"/>
        <pc:sldMkLst>
          <pc:docMk/>
          <pc:sldMk cId="3942928737" sldId="264"/>
        </pc:sldMkLst>
        <pc:spChg chg="add">
          <ac:chgData name="Senanayake.P.M. it20606756" userId="S::it20606756@my.sliit.lk::b3e94a07-5a23-4790-a62d-617d10ac1386" providerId="AD" clId="Web-{7BDD3970-C467-A5B8-30BD-AD7F2ECE342F}" dt="2023-10-29T16:35:54.377" v="3"/>
          <ac:spMkLst>
            <pc:docMk/>
            <pc:sldMk cId="3942928737" sldId="264"/>
            <ac:spMk id="3" creationId="{52916B2C-8227-0B19-FF46-6288915B0206}"/>
          </ac:spMkLst>
        </pc:spChg>
      </pc:sldChg>
    </pc:docChg>
  </pc:docChgLst>
  <pc:docChgLst>
    <pc:chgData name="Wijesinha W.S.S. it20641092" userId="d17468e6-226c-4985-8af0-9d3df8d8f330" providerId="ADAL" clId="{4791C8B7-2876-4A5E-A263-077852A8C77D}"/>
    <pc:docChg chg="custSel addSld delSld modSld sldOrd">
      <pc:chgData name="Wijesinha W.S.S. it20641092" userId="d17468e6-226c-4985-8af0-9d3df8d8f330" providerId="ADAL" clId="{4791C8B7-2876-4A5E-A263-077852A8C77D}" dt="2023-11-03T02:22:47.790" v="436" actId="403"/>
      <pc:docMkLst>
        <pc:docMk/>
      </pc:docMkLst>
      <pc:sldChg chg="modSp mod">
        <pc:chgData name="Wijesinha W.S.S. it20641092" userId="d17468e6-226c-4985-8af0-9d3df8d8f330" providerId="ADAL" clId="{4791C8B7-2876-4A5E-A263-077852A8C77D}" dt="2023-11-02T15:49:14.338" v="43" actId="20577"/>
        <pc:sldMkLst>
          <pc:docMk/>
          <pc:sldMk cId="1027579269" sldId="261"/>
        </pc:sldMkLst>
        <pc:spChg chg="mod">
          <ac:chgData name="Wijesinha W.S.S. it20641092" userId="d17468e6-226c-4985-8af0-9d3df8d8f330" providerId="ADAL" clId="{4791C8B7-2876-4A5E-A263-077852A8C77D}" dt="2023-11-02T15:49:14.338" v="43" actId="20577"/>
          <ac:spMkLst>
            <pc:docMk/>
            <pc:sldMk cId="1027579269" sldId="261"/>
            <ac:spMk id="6" creationId="{283AD3B2-C7BF-8AF5-E006-FB1722BD68E5}"/>
          </ac:spMkLst>
        </pc:spChg>
      </pc:sldChg>
      <pc:sldChg chg="addSp delSp modSp mod ord">
        <pc:chgData name="Wijesinha W.S.S. it20641092" userId="d17468e6-226c-4985-8af0-9d3df8d8f330" providerId="ADAL" clId="{4791C8B7-2876-4A5E-A263-077852A8C77D}" dt="2023-11-02T17:00:53.943" v="398" actId="14100"/>
        <pc:sldMkLst>
          <pc:docMk/>
          <pc:sldMk cId="18619182" sldId="281"/>
        </pc:sldMkLst>
        <pc:spChg chg="mod">
          <ac:chgData name="Wijesinha W.S.S. it20641092" userId="d17468e6-226c-4985-8af0-9d3df8d8f330" providerId="ADAL" clId="{4791C8B7-2876-4A5E-A263-077852A8C77D}" dt="2023-11-02T16:17:46.327" v="53" actId="1076"/>
          <ac:spMkLst>
            <pc:docMk/>
            <pc:sldMk cId="18619182" sldId="281"/>
            <ac:spMk id="8" creationId="{18A31845-8896-4FD6-37E4-D456A24E4AC5}"/>
          </ac:spMkLst>
        </pc:spChg>
        <pc:spChg chg="add mod">
          <ac:chgData name="Wijesinha W.S.S. it20641092" userId="d17468e6-226c-4985-8af0-9d3df8d8f330" providerId="ADAL" clId="{4791C8B7-2876-4A5E-A263-077852A8C77D}" dt="2023-11-02T16:18:06.712" v="79" actId="14100"/>
          <ac:spMkLst>
            <pc:docMk/>
            <pc:sldMk cId="18619182" sldId="281"/>
            <ac:spMk id="9" creationId="{3AD118E7-3ABC-8104-1A59-D7B7967141B8}"/>
          </ac:spMkLst>
        </pc:spChg>
        <pc:graphicFrameChg chg="add del mod">
          <ac:chgData name="Wijesinha W.S.S. it20641092" userId="d17468e6-226c-4985-8af0-9d3df8d8f330" providerId="ADAL" clId="{4791C8B7-2876-4A5E-A263-077852A8C77D}" dt="2023-11-02T16:18:45.325" v="82" actId="478"/>
          <ac:graphicFrameMkLst>
            <pc:docMk/>
            <pc:sldMk cId="18619182" sldId="281"/>
            <ac:graphicFrameMk id="11" creationId="{D730B8BC-7368-DAF1-FAAC-1113A38B216E}"/>
          </ac:graphicFrameMkLst>
        </pc:graphicFrameChg>
        <pc:graphicFrameChg chg="mod modGraphic">
          <ac:chgData name="Wijesinha W.S.S. it20641092" userId="d17468e6-226c-4985-8af0-9d3df8d8f330" providerId="ADAL" clId="{4791C8B7-2876-4A5E-A263-077852A8C77D}" dt="2023-11-02T16:59:45.732" v="395" actId="14734"/>
          <ac:graphicFrameMkLst>
            <pc:docMk/>
            <pc:sldMk cId="18619182" sldId="281"/>
            <ac:graphicFrameMk id="12" creationId="{B18F8E1D-4200-C0A7-41C7-936D9DAF7145}"/>
          </ac:graphicFrameMkLst>
        </pc:graphicFrameChg>
        <pc:graphicFrameChg chg="add mod modGraphic">
          <ac:chgData name="Wijesinha W.S.S. it20641092" userId="d17468e6-226c-4985-8af0-9d3df8d8f330" providerId="ADAL" clId="{4791C8B7-2876-4A5E-A263-077852A8C77D}" dt="2023-11-02T17:00:53.943" v="398" actId="14100"/>
          <ac:graphicFrameMkLst>
            <pc:docMk/>
            <pc:sldMk cId="18619182" sldId="281"/>
            <ac:graphicFrameMk id="13" creationId="{1448ADE7-624C-008C-96E5-85DD82191AB0}"/>
          </ac:graphicFrameMkLst>
        </pc:graphicFrameChg>
        <pc:picChg chg="add del mod">
          <ac:chgData name="Wijesinha W.S.S. it20641092" userId="d17468e6-226c-4985-8af0-9d3df8d8f330" providerId="ADAL" clId="{4791C8B7-2876-4A5E-A263-077852A8C77D}" dt="2023-11-02T16:17:14.274" v="47" actId="478"/>
          <ac:picMkLst>
            <pc:docMk/>
            <pc:sldMk cId="18619182" sldId="281"/>
            <ac:picMk id="2" creationId="{40E82479-3144-AFD9-E68B-EE223C22E7DB}"/>
          </ac:picMkLst>
        </pc:picChg>
        <pc:picChg chg="mod">
          <ac:chgData name="Wijesinha W.S.S. it20641092" userId="d17468e6-226c-4985-8af0-9d3df8d8f330" providerId="ADAL" clId="{4791C8B7-2876-4A5E-A263-077852A8C77D}" dt="2023-11-02T16:20:21.029" v="114" actId="14100"/>
          <ac:picMkLst>
            <pc:docMk/>
            <pc:sldMk cId="18619182" sldId="281"/>
            <ac:picMk id="6" creationId="{18B3CF97-2C18-6673-2E38-999F4FA408A6}"/>
          </ac:picMkLst>
        </pc:picChg>
        <pc:picChg chg="add mod">
          <ac:chgData name="Wijesinha W.S.S. it20641092" userId="d17468e6-226c-4985-8af0-9d3df8d8f330" providerId="ADAL" clId="{4791C8B7-2876-4A5E-A263-077852A8C77D}" dt="2023-11-02T16:17:26.608" v="49" actId="1076"/>
          <ac:picMkLst>
            <pc:docMk/>
            <pc:sldMk cId="18619182" sldId="281"/>
            <ac:picMk id="7" creationId="{CDEA411A-B7D0-274C-FF03-F4AF3CD443D7}"/>
          </ac:picMkLst>
        </pc:picChg>
      </pc:sldChg>
      <pc:sldChg chg="addSp delSp modSp mod">
        <pc:chgData name="Wijesinha W.S.S. it20641092" userId="d17468e6-226c-4985-8af0-9d3df8d8f330" providerId="ADAL" clId="{4791C8B7-2876-4A5E-A263-077852A8C77D}" dt="2023-11-03T02:22:47.790" v="436" actId="403"/>
        <pc:sldMkLst>
          <pc:docMk/>
          <pc:sldMk cId="4150927769" sldId="282"/>
        </pc:sldMkLst>
        <pc:spChg chg="add">
          <ac:chgData name="Wijesinha W.S.S. it20641092" userId="d17468e6-226c-4985-8af0-9d3df8d8f330" providerId="ADAL" clId="{4791C8B7-2876-4A5E-A263-077852A8C77D}" dt="2023-11-03T02:21:57.344" v="426" actId="22"/>
          <ac:spMkLst>
            <pc:docMk/>
            <pc:sldMk cId="4150927769" sldId="282"/>
            <ac:spMk id="6" creationId="{FC240C17-70F6-676B-A85E-3B8CD5A673C2}"/>
          </ac:spMkLst>
        </pc:spChg>
        <pc:spChg chg="mod">
          <ac:chgData name="Wijesinha W.S.S. it20641092" userId="d17468e6-226c-4985-8af0-9d3df8d8f330" providerId="ADAL" clId="{4791C8B7-2876-4A5E-A263-077852A8C77D}" dt="2023-11-03T02:22:47.790" v="436" actId="403"/>
          <ac:spMkLst>
            <pc:docMk/>
            <pc:sldMk cId="4150927769" sldId="282"/>
            <ac:spMk id="10" creationId="{E1839C36-7295-4FD5-A2AD-9589E51164AA}"/>
          </ac:spMkLst>
        </pc:spChg>
        <pc:picChg chg="add mod">
          <ac:chgData name="Wijesinha W.S.S. it20641092" userId="d17468e6-226c-4985-8af0-9d3df8d8f330" providerId="ADAL" clId="{4791C8B7-2876-4A5E-A263-077852A8C77D}" dt="2023-11-03T02:22:14.799" v="428" actId="1076"/>
          <ac:picMkLst>
            <pc:docMk/>
            <pc:sldMk cId="4150927769" sldId="282"/>
            <ac:picMk id="8" creationId="{C7BFA2D4-818F-82A6-8995-65A5F438593D}"/>
          </ac:picMkLst>
        </pc:picChg>
        <pc:picChg chg="add mod">
          <ac:chgData name="Wijesinha W.S.S. it20641092" userId="d17468e6-226c-4985-8af0-9d3df8d8f330" providerId="ADAL" clId="{4791C8B7-2876-4A5E-A263-077852A8C77D}" dt="2023-11-03T02:22:24.167" v="429"/>
          <ac:picMkLst>
            <pc:docMk/>
            <pc:sldMk cId="4150927769" sldId="282"/>
            <ac:picMk id="11" creationId="{DCDA5E0C-87D5-31DE-CE12-E066F66BFFD2}"/>
          </ac:picMkLst>
        </pc:picChg>
        <pc:picChg chg="del">
          <ac:chgData name="Wijesinha W.S.S. it20641092" userId="d17468e6-226c-4985-8af0-9d3df8d8f330" providerId="ADAL" clId="{4791C8B7-2876-4A5E-A263-077852A8C77D}" dt="2023-11-02T16:33:11.349" v="212" actId="478"/>
          <ac:picMkLst>
            <pc:docMk/>
            <pc:sldMk cId="4150927769" sldId="282"/>
            <ac:picMk id="13" creationId="{C326546C-BDFC-46AF-8DA1-A9A89762B087}"/>
          </ac:picMkLst>
        </pc:picChg>
        <pc:picChg chg="del">
          <ac:chgData name="Wijesinha W.S.S. it20641092" userId="d17468e6-226c-4985-8af0-9d3df8d8f330" providerId="ADAL" clId="{4791C8B7-2876-4A5E-A263-077852A8C77D}" dt="2023-11-02T16:33:07.943" v="211" actId="478"/>
          <ac:picMkLst>
            <pc:docMk/>
            <pc:sldMk cId="4150927769" sldId="282"/>
            <ac:picMk id="15" creationId="{10048F6F-D629-2601-1448-8891DC4494FD}"/>
          </ac:picMkLst>
        </pc:picChg>
        <pc:picChg chg="mod">
          <ac:chgData name="Wijesinha W.S.S. it20641092" userId="d17468e6-226c-4985-8af0-9d3df8d8f330" providerId="ADAL" clId="{4791C8B7-2876-4A5E-A263-077852A8C77D}" dt="2023-11-02T16:33:17.743" v="214" actId="1076"/>
          <ac:picMkLst>
            <pc:docMk/>
            <pc:sldMk cId="4150927769" sldId="282"/>
            <ac:picMk id="17" creationId="{ABB84369-B723-A6E9-DEE7-7E9BFA6CC9CA}"/>
          </ac:picMkLst>
        </pc:picChg>
        <pc:picChg chg="del mod">
          <ac:chgData name="Wijesinha W.S.S. it20641092" userId="d17468e6-226c-4985-8af0-9d3df8d8f330" providerId="ADAL" clId="{4791C8B7-2876-4A5E-A263-077852A8C77D}" dt="2023-11-02T16:33:13.150" v="213" actId="478"/>
          <ac:picMkLst>
            <pc:docMk/>
            <pc:sldMk cId="4150927769" sldId="282"/>
            <ac:picMk id="18" creationId="{83959998-D592-C7B9-34C1-E7BB5A946292}"/>
          </ac:picMkLst>
        </pc:picChg>
      </pc:sldChg>
      <pc:sldChg chg="addSp modSp mod">
        <pc:chgData name="Wijesinha W.S.S. it20641092" userId="d17468e6-226c-4985-8af0-9d3df8d8f330" providerId="ADAL" clId="{4791C8B7-2876-4A5E-A263-077852A8C77D}" dt="2023-11-02T17:21:06.205" v="401" actId="1076"/>
        <pc:sldMkLst>
          <pc:docMk/>
          <pc:sldMk cId="2817164998" sldId="283"/>
        </pc:sldMkLst>
        <pc:picChg chg="add mod">
          <ac:chgData name="Wijesinha W.S.S. it20641092" userId="d17468e6-226c-4985-8af0-9d3df8d8f330" providerId="ADAL" clId="{4791C8B7-2876-4A5E-A263-077852A8C77D}" dt="2023-11-02T17:21:06.205" v="401" actId="1076"/>
          <ac:picMkLst>
            <pc:docMk/>
            <pc:sldMk cId="2817164998" sldId="283"/>
            <ac:picMk id="3" creationId="{1351DA7B-52DB-DABA-3E7C-81C20C4444BE}"/>
          </ac:picMkLst>
        </pc:picChg>
      </pc:sldChg>
      <pc:sldChg chg="addSp delSp modSp add del mod">
        <pc:chgData name="Wijesinha W.S.S. it20641092" userId="d17468e6-226c-4985-8af0-9d3df8d8f330" providerId="ADAL" clId="{4791C8B7-2876-4A5E-A263-077852A8C77D}" dt="2023-11-02T16:42:50.267" v="394" actId="47"/>
        <pc:sldMkLst>
          <pc:docMk/>
          <pc:sldMk cId="1670053054" sldId="288"/>
        </pc:sldMkLst>
        <pc:spChg chg="mod">
          <ac:chgData name="Wijesinha W.S.S. it20641092" userId="d17468e6-226c-4985-8af0-9d3df8d8f330" providerId="ADAL" clId="{4791C8B7-2876-4A5E-A263-077852A8C77D}" dt="2023-11-02T16:37:14.006" v="249" actId="20577"/>
          <ac:spMkLst>
            <pc:docMk/>
            <pc:sldMk cId="1670053054" sldId="288"/>
            <ac:spMk id="7" creationId="{D4F6EBEB-E5D6-C54D-F2ED-84482A55B030}"/>
          </ac:spMkLst>
        </pc:spChg>
        <pc:spChg chg="mod">
          <ac:chgData name="Wijesinha W.S.S. it20641092" userId="d17468e6-226c-4985-8af0-9d3df8d8f330" providerId="ADAL" clId="{4791C8B7-2876-4A5E-A263-077852A8C77D}" dt="2023-11-02T16:35:18.857" v="219" actId="20577"/>
          <ac:spMkLst>
            <pc:docMk/>
            <pc:sldMk cId="1670053054" sldId="288"/>
            <ac:spMk id="9" creationId="{0423D881-C2F4-389C-9862-8247ED68DDC4}"/>
          </ac:spMkLst>
        </pc:spChg>
        <pc:picChg chg="add mod">
          <ac:chgData name="Wijesinha W.S.S. it20641092" userId="d17468e6-226c-4985-8af0-9d3df8d8f330" providerId="ADAL" clId="{4791C8B7-2876-4A5E-A263-077852A8C77D}" dt="2023-11-02T16:36:53.502" v="224" actId="1076"/>
          <ac:picMkLst>
            <pc:docMk/>
            <pc:sldMk cId="1670053054" sldId="288"/>
            <ac:picMk id="2" creationId="{87808645-A3E4-5437-1FEF-7D2E9A698241}"/>
          </ac:picMkLst>
        </pc:picChg>
        <pc:picChg chg="del">
          <ac:chgData name="Wijesinha W.S.S. it20641092" userId="d17468e6-226c-4985-8af0-9d3df8d8f330" providerId="ADAL" clId="{4791C8B7-2876-4A5E-A263-077852A8C77D}" dt="2023-11-02T16:36:48.093" v="222" actId="478"/>
          <ac:picMkLst>
            <pc:docMk/>
            <pc:sldMk cId="1670053054" sldId="288"/>
            <ac:picMk id="5" creationId="{A4CD407B-98B7-C067-89FE-35A9F37F34C1}"/>
          </ac:picMkLst>
        </pc:picChg>
        <pc:picChg chg="del">
          <ac:chgData name="Wijesinha W.S.S. it20641092" userId="d17468e6-226c-4985-8af0-9d3df8d8f330" providerId="ADAL" clId="{4791C8B7-2876-4A5E-A263-077852A8C77D}" dt="2023-11-02T16:40:16.426" v="391" actId="478"/>
          <ac:picMkLst>
            <pc:docMk/>
            <pc:sldMk cId="1670053054" sldId="288"/>
            <ac:picMk id="15" creationId="{48F66867-BB94-BD7B-7C24-BCCDAFD3A192}"/>
          </ac:picMkLst>
        </pc:picChg>
        <pc:picChg chg="del">
          <ac:chgData name="Wijesinha W.S.S. it20641092" userId="d17468e6-226c-4985-8af0-9d3df8d8f330" providerId="ADAL" clId="{4791C8B7-2876-4A5E-A263-077852A8C77D}" dt="2023-11-02T16:40:18.798" v="393" actId="478"/>
          <ac:picMkLst>
            <pc:docMk/>
            <pc:sldMk cId="1670053054" sldId="288"/>
            <ac:picMk id="17" creationId="{C5814893-C563-1BFE-F2BD-CEA0B27AAEC9}"/>
          </ac:picMkLst>
        </pc:picChg>
        <pc:picChg chg="del">
          <ac:chgData name="Wijesinha W.S.S. it20641092" userId="d17468e6-226c-4985-8af0-9d3df8d8f330" providerId="ADAL" clId="{4791C8B7-2876-4A5E-A263-077852A8C77D}" dt="2023-11-02T16:40:17.622" v="392" actId="478"/>
          <ac:picMkLst>
            <pc:docMk/>
            <pc:sldMk cId="1670053054" sldId="288"/>
            <ac:picMk id="19" creationId="{B451CA7F-491F-944A-F69C-6F498A3F0D4A}"/>
          </ac:picMkLst>
        </pc:picChg>
      </pc:sldChg>
      <pc:sldChg chg="addSp delSp modSp add mod">
        <pc:chgData name="Wijesinha W.S.S. it20641092" userId="d17468e6-226c-4985-8af0-9d3df8d8f330" providerId="ADAL" clId="{4791C8B7-2876-4A5E-A263-077852A8C77D}" dt="2023-11-02T17:21:47.102" v="424" actId="313"/>
        <pc:sldMkLst>
          <pc:docMk/>
          <pc:sldMk cId="476050471" sldId="289"/>
        </pc:sldMkLst>
        <pc:spChg chg="add mod">
          <ac:chgData name="Wijesinha W.S.S. it20641092" userId="d17468e6-226c-4985-8af0-9d3df8d8f330" providerId="ADAL" clId="{4791C8B7-2876-4A5E-A263-077852A8C77D}" dt="2023-11-02T17:21:47.102" v="424" actId="313"/>
          <ac:spMkLst>
            <pc:docMk/>
            <pc:sldMk cId="476050471" sldId="289"/>
            <ac:spMk id="2" creationId="{3395B22E-2EAC-0540-2F05-427F29C27543}"/>
          </ac:spMkLst>
        </pc:spChg>
        <pc:spChg chg="mod">
          <ac:chgData name="Wijesinha W.S.S. it20641092" userId="d17468e6-226c-4985-8af0-9d3df8d8f330" providerId="ADAL" clId="{4791C8B7-2876-4A5E-A263-077852A8C77D}" dt="2023-11-02T16:40:00.557" v="387" actId="1076"/>
          <ac:spMkLst>
            <pc:docMk/>
            <pc:sldMk cId="476050471" sldId="289"/>
            <ac:spMk id="7" creationId="{D4F6EBEB-E5D6-C54D-F2ED-84482A55B030}"/>
          </ac:spMkLst>
        </pc:spChg>
        <pc:picChg chg="del">
          <ac:chgData name="Wijesinha W.S.S. it20641092" userId="d17468e6-226c-4985-8af0-9d3df8d8f330" providerId="ADAL" clId="{4791C8B7-2876-4A5E-A263-077852A8C77D}" dt="2023-11-02T16:36:20.947" v="221" actId="478"/>
          <ac:picMkLst>
            <pc:docMk/>
            <pc:sldMk cId="476050471" sldId="289"/>
            <ac:picMk id="5" creationId="{A4CD407B-98B7-C067-89FE-35A9F37F34C1}"/>
          </ac:picMkLst>
        </pc:picChg>
        <pc:picChg chg="del">
          <ac:chgData name="Wijesinha W.S.S. it20641092" userId="d17468e6-226c-4985-8af0-9d3df8d8f330" providerId="ADAL" clId="{4791C8B7-2876-4A5E-A263-077852A8C77D}" dt="2023-11-02T16:40:02.898" v="388" actId="478"/>
          <ac:picMkLst>
            <pc:docMk/>
            <pc:sldMk cId="476050471" sldId="289"/>
            <ac:picMk id="15" creationId="{48F66867-BB94-BD7B-7C24-BCCDAFD3A192}"/>
          </ac:picMkLst>
        </pc:picChg>
        <pc:picChg chg="del">
          <ac:chgData name="Wijesinha W.S.S. it20641092" userId="d17468e6-226c-4985-8af0-9d3df8d8f330" providerId="ADAL" clId="{4791C8B7-2876-4A5E-A263-077852A8C77D}" dt="2023-11-02T16:40:05.464" v="390" actId="478"/>
          <ac:picMkLst>
            <pc:docMk/>
            <pc:sldMk cId="476050471" sldId="289"/>
            <ac:picMk id="17" creationId="{C5814893-C563-1BFE-F2BD-CEA0B27AAEC9}"/>
          </ac:picMkLst>
        </pc:picChg>
        <pc:picChg chg="del">
          <ac:chgData name="Wijesinha W.S.S. it20641092" userId="d17468e6-226c-4985-8af0-9d3df8d8f330" providerId="ADAL" clId="{4791C8B7-2876-4A5E-A263-077852A8C77D}" dt="2023-11-02T16:40:04.124" v="389" actId="478"/>
          <ac:picMkLst>
            <pc:docMk/>
            <pc:sldMk cId="476050471" sldId="289"/>
            <ac:picMk id="19" creationId="{B451CA7F-491F-944A-F69C-6F498A3F0D4A}"/>
          </ac:picMkLst>
        </pc:picChg>
      </pc:sldChg>
    </pc:docChg>
  </pc:docChgLst>
  <pc:docChgLst>
    <pc:chgData name="Wijesinha W.S.S. it20641092" userId="S::it20641092@my.sliit.lk::d17468e6-226c-4985-8af0-9d3df8d8f330" providerId="AD" clId="Web-{F3F868E5-B55F-E5F2-481D-79AA9C7F53EA}"/>
    <pc:docChg chg="modSld">
      <pc:chgData name="Wijesinha W.S.S. it20641092" userId="S::it20641092@my.sliit.lk::d17468e6-226c-4985-8af0-9d3df8d8f330" providerId="AD" clId="Web-{F3F868E5-B55F-E5F2-481D-79AA9C7F53EA}" dt="2023-11-02T15:47:17.289" v="143" actId="20577"/>
      <pc:docMkLst>
        <pc:docMk/>
      </pc:docMkLst>
      <pc:sldChg chg="modSp">
        <pc:chgData name="Wijesinha W.S.S. it20641092" userId="S::it20641092@my.sliit.lk::d17468e6-226c-4985-8af0-9d3df8d8f330" providerId="AD" clId="Web-{F3F868E5-B55F-E5F2-481D-79AA9C7F53EA}" dt="2023-11-02T15:47:17.289" v="143" actId="20577"/>
        <pc:sldMkLst>
          <pc:docMk/>
          <pc:sldMk cId="1027579269" sldId="261"/>
        </pc:sldMkLst>
        <pc:spChg chg="mod">
          <ac:chgData name="Wijesinha W.S.S. it20641092" userId="S::it20641092@my.sliit.lk::d17468e6-226c-4985-8af0-9d3df8d8f330" providerId="AD" clId="Web-{F3F868E5-B55F-E5F2-481D-79AA9C7F53EA}" dt="2023-11-02T15:47:17.289" v="143" actId="20577"/>
          <ac:spMkLst>
            <pc:docMk/>
            <pc:sldMk cId="1027579269" sldId="261"/>
            <ac:spMk id="6" creationId="{283AD3B2-C7BF-8AF5-E006-FB1722BD68E5}"/>
          </ac:spMkLst>
        </pc:spChg>
      </pc:sldChg>
    </pc:docChg>
  </pc:docChgLst>
  <pc:docChgLst>
    <pc:chgData name="Withanage P.W.E.L it20600334" userId="S::it20600334@my.sliit.lk::33e09fb2-d263-49cf-88fa-75ef5ee09d78" providerId="AD" clId="Web-{40CD7AD9-1464-96FB-551E-F4F3F0103539}"/>
    <pc:docChg chg="modSld">
      <pc:chgData name="Withanage P.W.E.L it20600334" userId="S::it20600334@my.sliit.lk::33e09fb2-d263-49cf-88fa-75ef5ee09d78" providerId="AD" clId="Web-{40CD7AD9-1464-96FB-551E-F4F3F0103539}" dt="2023-10-31T07:44:57.722" v="17" actId="1076"/>
      <pc:docMkLst>
        <pc:docMk/>
      </pc:docMkLst>
      <pc:sldChg chg="addSp modSp">
        <pc:chgData name="Withanage P.W.E.L it20600334" userId="S::it20600334@my.sliit.lk::33e09fb2-d263-49cf-88fa-75ef5ee09d78" providerId="AD" clId="Web-{40CD7AD9-1464-96FB-551E-F4F3F0103539}" dt="2023-10-31T07:44:57.722" v="17" actId="1076"/>
        <pc:sldMkLst>
          <pc:docMk/>
          <pc:sldMk cId="2024731110" sldId="271"/>
        </pc:sldMkLst>
        <pc:spChg chg="mod">
          <ac:chgData name="Withanage P.W.E.L it20600334" userId="S::it20600334@my.sliit.lk::33e09fb2-d263-49cf-88fa-75ef5ee09d78" providerId="AD" clId="Web-{40CD7AD9-1464-96FB-551E-F4F3F0103539}" dt="2023-10-31T07:20:52.777" v="1" actId="14100"/>
          <ac:spMkLst>
            <pc:docMk/>
            <pc:sldMk cId="2024731110" sldId="271"/>
            <ac:spMk id="2" creationId="{7F9F831D-CFBC-DEA7-2A6F-8CD29A5B91E4}"/>
          </ac:spMkLst>
        </pc:spChg>
        <pc:picChg chg="add mod">
          <ac:chgData name="Withanage P.W.E.L it20600334" userId="S::it20600334@my.sliit.lk::33e09fb2-d263-49cf-88fa-75ef5ee09d78" providerId="AD" clId="Web-{40CD7AD9-1464-96FB-551E-F4F3F0103539}" dt="2023-10-31T07:44:40.597" v="14" actId="1076"/>
          <ac:picMkLst>
            <pc:docMk/>
            <pc:sldMk cId="2024731110" sldId="271"/>
            <ac:picMk id="5" creationId="{AF1E4079-4E63-6875-7BF5-8220DEF9464C}"/>
          </ac:picMkLst>
        </pc:picChg>
        <pc:picChg chg="mod">
          <ac:chgData name="Withanage P.W.E.L it20600334" userId="S::it20600334@my.sliit.lk::33e09fb2-d263-49cf-88fa-75ef5ee09d78" providerId="AD" clId="Web-{40CD7AD9-1464-96FB-551E-F4F3F0103539}" dt="2023-10-31T07:44:57.722" v="17" actId="1076"/>
          <ac:picMkLst>
            <pc:docMk/>
            <pc:sldMk cId="2024731110" sldId="271"/>
            <ac:picMk id="10" creationId="{4C817DEB-EB48-0BF9-3137-10B76A56B544}"/>
          </ac:picMkLst>
        </pc:picChg>
        <pc:picChg chg="add mod">
          <ac:chgData name="Withanage P.W.E.L it20600334" userId="S::it20600334@my.sliit.lk::33e09fb2-d263-49cf-88fa-75ef5ee09d78" providerId="AD" clId="Web-{40CD7AD9-1464-96FB-551E-F4F3F0103539}" dt="2023-10-31T07:44:50.706" v="16" actId="1076"/>
          <ac:picMkLst>
            <pc:docMk/>
            <pc:sldMk cId="2024731110" sldId="271"/>
            <ac:picMk id="11" creationId="{8B508AF9-05A5-E1DE-8264-45400C8BA72C}"/>
          </ac:picMkLst>
        </pc:picChg>
        <pc:picChg chg="add mod">
          <ac:chgData name="Withanage P.W.E.L it20600334" userId="S::it20600334@my.sliit.lk::33e09fb2-d263-49cf-88fa-75ef5ee09d78" providerId="AD" clId="Web-{40CD7AD9-1464-96FB-551E-F4F3F0103539}" dt="2023-10-31T07:44:30.237" v="12" actId="14100"/>
          <ac:picMkLst>
            <pc:docMk/>
            <pc:sldMk cId="2024731110" sldId="271"/>
            <ac:picMk id="14" creationId="{B6B04EC9-4089-C467-F041-F38FD63BA6B9}"/>
          </ac:picMkLst>
        </pc:picChg>
      </pc:sldChg>
    </pc:docChg>
  </pc:docChgLst>
  <pc:docChgLst>
    <pc:chgData name="Anuththara R.M.C. it20637064" userId="S::it20637064@my.sliit.lk::7bb0a8e5-37b2-4c34-9bca-2fca63aab77e" providerId="AD" clId="Web-{C2E820CF-9064-09B4-F708-4C6D66E6AE3C}"/>
    <pc:docChg chg="addSld modSld">
      <pc:chgData name="Anuththara R.M.C. it20637064" userId="S::it20637064@my.sliit.lk::7bb0a8e5-37b2-4c34-9bca-2fca63aab77e" providerId="AD" clId="Web-{C2E820CF-9064-09B4-F708-4C6D66E6AE3C}" dt="2023-11-02T14:59:44.693" v="28"/>
      <pc:docMkLst>
        <pc:docMk/>
      </pc:docMkLst>
      <pc:sldChg chg="addSp delSp modSp add replId">
        <pc:chgData name="Anuththara R.M.C. it20637064" userId="S::it20637064@my.sliit.lk::7bb0a8e5-37b2-4c34-9bca-2fca63aab77e" providerId="AD" clId="Web-{C2E820CF-9064-09B4-F708-4C6D66E6AE3C}" dt="2023-11-02T14:26:23.194" v="17"/>
        <pc:sldMkLst>
          <pc:docMk/>
          <pc:sldMk cId="1970245912" sldId="284"/>
        </pc:sldMkLst>
        <pc:spChg chg="mod">
          <ac:chgData name="Anuththara R.M.C. it20637064" userId="S::it20637064@my.sliit.lk::7bb0a8e5-37b2-4c34-9bca-2fca63aab77e" providerId="AD" clId="Web-{C2E820CF-9064-09B4-F708-4C6D66E6AE3C}" dt="2023-11-02T14:25:01.472" v="6" actId="20577"/>
          <ac:spMkLst>
            <pc:docMk/>
            <pc:sldMk cId="1970245912" sldId="284"/>
            <ac:spMk id="4" creationId="{F531B663-86A0-340F-0C40-C78510CDC6B9}"/>
          </ac:spMkLst>
        </pc:spChg>
        <pc:spChg chg="mod">
          <ac:chgData name="Anuththara R.M.C. it20637064" userId="S::it20637064@my.sliit.lk::7bb0a8e5-37b2-4c34-9bca-2fca63aab77e" providerId="AD" clId="Web-{C2E820CF-9064-09B4-F708-4C6D66E6AE3C}" dt="2023-11-02T14:25:24.520" v="8" actId="20577"/>
          <ac:spMkLst>
            <pc:docMk/>
            <pc:sldMk cId="1970245912" sldId="284"/>
            <ac:spMk id="5" creationId="{E60055F9-1479-942E-7222-BC22B39959E1}"/>
          </ac:spMkLst>
        </pc:spChg>
        <pc:spChg chg="mod">
          <ac:chgData name="Anuththara R.M.C. it20637064" userId="S::it20637064@my.sliit.lk::7bb0a8e5-37b2-4c34-9bca-2fca63aab77e" providerId="AD" clId="Web-{C2E820CF-9064-09B4-F708-4C6D66E6AE3C}" dt="2023-11-02T14:25:28.020" v="10" actId="20577"/>
          <ac:spMkLst>
            <pc:docMk/>
            <pc:sldMk cId="1970245912" sldId="284"/>
            <ac:spMk id="6" creationId="{BB0ADF26-0DDE-103B-AFFF-9B3ACE3E1E08}"/>
          </ac:spMkLst>
        </pc:spChg>
        <pc:spChg chg="add del mod">
          <ac:chgData name="Anuththara R.M.C. it20637064" userId="S::it20637064@my.sliit.lk::7bb0a8e5-37b2-4c34-9bca-2fca63aab77e" providerId="AD" clId="Web-{C2E820CF-9064-09B4-F708-4C6D66E6AE3C}" dt="2023-11-02T14:26:23.194" v="17"/>
          <ac:spMkLst>
            <pc:docMk/>
            <pc:sldMk cId="1970245912" sldId="284"/>
            <ac:spMk id="7" creationId="{3ECA8A85-997A-4093-ACE5-7AA2CC289A57}"/>
          </ac:spMkLst>
        </pc:spChg>
        <pc:spChg chg="mod">
          <ac:chgData name="Anuththara R.M.C. it20637064" userId="S::it20637064@my.sliit.lk::7bb0a8e5-37b2-4c34-9bca-2fca63aab77e" providerId="AD" clId="Web-{C2E820CF-9064-09B4-F708-4C6D66E6AE3C}" dt="2023-11-02T14:26:04.271" v="13" actId="20577"/>
          <ac:spMkLst>
            <pc:docMk/>
            <pc:sldMk cId="1970245912" sldId="284"/>
            <ac:spMk id="12" creationId="{6F1BD4A4-0D64-A70B-9DC4-DCD8866A22DF}"/>
          </ac:spMkLst>
        </pc:spChg>
        <pc:picChg chg="add mod">
          <ac:chgData name="Anuththara R.M.C. it20637064" userId="S::it20637064@my.sliit.lk::7bb0a8e5-37b2-4c34-9bca-2fca63aab77e" providerId="AD" clId="Web-{C2E820CF-9064-09B4-F708-4C6D66E6AE3C}" dt="2023-11-02T14:24:18.002" v="3" actId="1076"/>
          <ac:picMkLst>
            <pc:docMk/>
            <pc:sldMk cId="1970245912" sldId="284"/>
            <ac:picMk id="2" creationId="{0E8B2DA9-FD9B-B3F6-4B03-63610E44667D}"/>
          </ac:picMkLst>
        </pc:picChg>
        <pc:picChg chg="del">
          <ac:chgData name="Anuththara R.M.C. it20637064" userId="S::it20637064@my.sliit.lk::7bb0a8e5-37b2-4c34-9bca-2fca63aab77e" providerId="AD" clId="Web-{C2E820CF-9064-09B4-F708-4C6D66E6AE3C}" dt="2023-11-02T14:24:15.392" v="2"/>
          <ac:picMkLst>
            <pc:docMk/>
            <pc:sldMk cId="1970245912" sldId="284"/>
            <ac:picMk id="3" creationId="{9D4574B8-EE6E-8B46-6663-8ECE27BF1314}"/>
          </ac:picMkLst>
        </pc:picChg>
      </pc:sldChg>
      <pc:sldChg chg="addSp delSp modSp add replId">
        <pc:chgData name="Anuththara R.M.C. it20637064" userId="S::it20637064@my.sliit.lk::7bb0a8e5-37b2-4c34-9bca-2fca63aab77e" providerId="AD" clId="Web-{C2E820CF-9064-09B4-F708-4C6D66E6AE3C}" dt="2023-11-02T14:59:35.771" v="27"/>
        <pc:sldMkLst>
          <pc:docMk/>
          <pc:sldMk cId="3377129985" sldId="285"/>
        </pc:sldMkLst>
        <pc:spChg chg="add del mod">
          <ac:chgData name="Anuththara R.M.C. it20637064" userId="S::it20637064@my.sliit.lk::7bb0a8e5-37b2-4c34-9bca-2fca63aab77e" providerId="AD" clId="Web-{C2E820CF-9064-09B4-F708-4C6D66E6AE3C}" dt="2023-11-02T14:59:35.771" v="27"/>
          <ac:spMkLst>
            <pc:docMk/>
            <pc:sldMk cId="3377129985" sldId="285"/>
            <ac:spMk id="2" creationId="{02CA07A1-6547-38ED-3687-5FB0047DB909}"/>
          </ac:spMkLst>
        </pc:spChg>
        <pc:spChg chg="mod">
          <ac:chgData name="Anuththara R.M.C. it20637064" userId="S::it20637064@my.sliit.lk::7bb0a8e5-37b2-4c34-9bca-2fca63aab77e" providerId="AD" clId="Web-{C2E820CF-9064-09B4-F708-4C6D66E6AE3C}" dt="2023-11-02T14:34:14.789" v="21" actId="20577"/>
          <ac:spMkLst>
            <pc:docMk/>
            <pc:sldMk cId="3377129985" sldId="285"/>
            <ac:spMk id="4" creationId="{6F1BD4A4-0D64-A70B-9DC4-DCD8866A22DF}"/>
          </ac:spMkLst>
        </pc:spChg>
        <pc:spChg chg="mod">
          <ac:chgData name="Anuththara R.M.C. it20637064" userId="S::it20637064@my.sliit.lk::7bb0a8e5-37b2-4c34-9bca-2fca63aab77e" providerId="AD" clId="Web-{C2E820CF-9064-09B4-F708-4C6D66E6AE3C}" dt="2023-11-02T14:59:04.176" v="23" actId="20577"/>
          <ac:spMkLst>
            <pc:docMk/>
            <pc:sldMk cId="3377129985" sldId="285"/>
            <ac:spMk id="6" creationId="{283AD3B2-C7BF-8AF5-E006-FB1722BD68E5}"/>
          </ac:spMkLst>
        </pc:spChg>
      </pc:sldChg>
      <pc:sldChg chg="add replId">
        <pc:chgData name="Anuththara R.M.C. it20637064" userId="S::it20637064@my.sliit.lk::7bb0a8e5-37b2-4c34-9bca-2fca63aab77e" providerId="AD" clId="Web-{C2E820CF-9064-09B4-F708-4C6D66E6AE3C}" dt="2023-11-02T14:59:44.693" v="28"/>
        <pc:sldMkLst>
          <pc:docMk/>
          <pc:sldMk cId="3347607219" sldId="286"/>
        </pc:sldMkLst>
      </pc:sldChg>
    </pc:docChg>
  </pc:docChgLst>
  <pc:docChgLst>
    <pc:chgData name="Anuththara R.M.C. it20637064" userId="S::it20637064@my.sliit.lk::7bb0a8e5-37b2-4c34-9bca-2fca63aab77e" providerId="AD" clId="Web-{987B3CDD-F65A-81AA-5529-2F4A46678E65}"/>
    <pc:docChg chg="addSld delSld modSld sldOrd">
      <pc:chgData name="Anuththara R.M.C. it20637064" userId="S::it20637064@my.sliit.lk::7bb0a8e5-37b2-4c34-9bca-2fca63aab77e" providerId="AD" clId="Web-{987B3CDD-F65A-81AA-5529-2F4A46678E65}" dt="2024-03-17T12:14:19.235" v="460"/>
      <pc:docMkLst>
        <pc:docMk/>
      </pc:docMkLst>
      <pc:sldChg chg="modSp">
        <pc:chgData name="Anuththara R.M.C. it20637064" userId="S::it20637064@my.sliit.lk::7bb0a8e5-37b2-4c34-9bca-2fca63aab77e" providerId="AD" clId="Web-{987B3CDD-F65A-81AA-5529-2F4A46678E65}" dt="2024-03-17T12:08:46.883" v="430" actId="14100"/>
        <pc:sldMkLst>
          <pc:docMk/>
          <pc:sldMk cId="3377129985" sldId="285"/>
        </pc:sldMkLst>
        <pc:spChg chg="mod">
          <ac:chgData name="Anuththara R.M.C. it20637064" userId="S::it20637064@my.sliit.lk::7bb0a8e5-37b2-4c34-9bca-2fca63aab77e" providerId="AD" clId="Web-{987B3CDD-F65A-81AA-5529-2F4A46678E65}" dt="2024-03-17T12:08:46.883" v="430" actId="14100"/>
          <ac:spMkLst>
            <pc:docMk/>
            <pc:sldMk cId="3377129985" sldId="285"/>
            <ac:spMk id="6" creationId="{283AD3B2-C7BF-8AF5-E006-FB1722BD68E5}"/>
          </ac:spMkLst>
        </pc:spChg>
      </pc:sldChg>
      <pc:sldChg chg="addSp delSp modSp add del">
        <pc:chgData name="Anuththara R.M.C. it20637064" userId="S::it20637064@my.sliit.lk::7bb0a8e5-37b2-4c34-9bca-2fca63aab77e" providerId="AD" clId="Web-{987B3CDD-F65A-81AA-5529-2F4A46678E65}" dt="2024-03-17T11:02:44.934" v="136"/>
        <pc:sldMkLst>
          <pc:docMk/>
          <pc:sldMk cId="3347607219" sldId="286"/>
        </pc:sldMkLst>
        <pc:spChg chg="mod">
          <ac:chgData name="Anuththara R.M.C. it20637064" userId="S::it20637064@my.sliit.lk::7bb0a8e5-37b2-4c34-9bca-2fca63aab77e" providerId="AD" clId="Web-{987B3CDD-F65A-81AA-5529-2F4A46678E65}" dt="2024-03-17T10:24:03.938" v="16" actId="20577"/>
          <ac:spMkLst>
            <pc:docMk/>
            <pc:sldMk cId="3347607219" sldId="286"/>
            <ac:spMk id="7" creationId="{81E247AB-6540-A4CA-834E-01F3D834FEC5}"/>
          </ac:spMkLst>
        </pc:spChg>
        <pc:picChg chg="add del mod">
          <ac:chgData name="Anuththara R.M.C. it20637064" userId="S::it20637064@my.sliit.lk::7bb0a8e5-37b2-4c34-9bca-2fca63aab77e" providerId="AD" clId="Web-{987B3CDD-F65A-81AA-5529-2F4A46678E65}" dt="2024-03-17T10:23:41.187" v="9"/>
          <ac:picMkLst>
            <pc:docMk/>
            <pc:sldMk cId="3347607219" sldId="286"/>
            <ac:picMk id="2" creationId="{4E30F070-5C5A-5486-F932-C8AB11827825}"/>
          </ac:picMkLst>
        </pc:picChg>
        <pc:picChg chg="add mod">
          <ac:chgData name="Anuththara R.M.C. it20637064" userId="S::it20637064@my.sliit.lk::7bb0a8e5-37b2-4c34-9bca-2fca63aab77e" providerId="AD" clId="Web-{987B3CDD-F65A-81AA-5529-2F4A46678E65}" dt="2024-03-17T10:24:10.782" v="18" actId="1076"/>
          <ac:picMkLst>
            <pc:docMk/>
            <pc:sldMk cId="3347607219" sldId="286"/>
            <ac:picMk id="8" creationId="{F71714B8-D555-41AE-4C22-3C9F70AA7B2E}"/>
          </ac:picMkLst>
        </pc:picChg>
      </pc:sldChg>
      <pc:sldChg chg="addSp delSp modSp add del">
        <pc:chgData name="Anuththara R.M.C. it20637064" userId="S::it20637064@my.sliit.lk::7bb0a8e5-37b2-4c34-9bca-2fca63aab77e" providerId="AD" clId="Web-{987B3CDD-F65A-81AA-5529-2F4A46678E65}" dt="2024-03-17T11:24:42.172" v="235" actId="1076"/>
        <pc:sldMkLst>
          <pc:docMk/>
          <pc:sldMk cId="561010966" sldId="290"/>
        </pc:sldMkLst>
        <pc:spChg chg="mod">
          <ac:chgData name="Anuththara R.M.C. it20637064" userId="S::it20637064@my.sliit.lk::7bb0a8e5-37b2-4c34-9bca-2fca63aab77e" providerId="AD" clId="Web-{987B3CDD-F65A-81AA-5529-2F4A46678E65}" dt="2024-03-17T11:24:26.734" v="232" actId="14100"/>
          <ac:spMkLst>
            <pc:docMk/>
            <pc:sldMk cId="561010966" sldId="290"/>
            <ac:spMk id="8" creationId="{18A31845-8896-4FD6-37E4-D456A24E4AC5}"/>
          </ac:spMkLst>
        </pc:spChg>
        <pc:spChg chg="mod">
          <ac:chgData name="Anuththara R.M.C. it20637064" userId="S::it20637064@my.sliit.lk::7bb0a8e5-37b2-4c34-9bca-2fca63aab77e" providerId="AD" clId="Web-{987B3CDD-F65A-81AA-5529-2F4A46678E65}" dt="2024-03-17T11:24:37.453" v="234" actId="1076"/>
          <ac:spMkLst>
            <pc:docMk/>
            <pc:sldMk cId="561010966" sldId="290"/>
            <ac:spMk id="10" creationId="{8695734C-55B8-08A6-DC1C-EBD5FE96CA32}"/>
          </ac:spMkLst>
        </pc:spChg>
        <pc:spChg chg="mod">
          <ac:chgData name="Anuththara R.M.C. it20637064" userId="S::it20637064@my.sliit.lk::7bb0a8e5-37b2-4c34-9bca-2fca63aab77e" providerId="AD" clId="Web-{987B3CDD-F65A-81AA-5529-2F4A46678E65}" dt="2024-03-17T11:23:09.060" v="202" actId="20577"/>
          <ac:spMkLst>
            <pc:docMk/>
            <pc:sldMk cId="561010966" sldId="290"/>
            <ac:spMk id="12" creationId="{7AE2FB59-AF60-C79D-B9D0-C64943DACC72}"/>
          </ac:spMkLst>
        </pc:spChg>
        <pc:picChg chg="add del mod">
          <ac:chgData name="Anuththara R.M.C. it20637064" userId="S::it20637064@my.sliit.lk::7bb0a8e5-37b2-4c34-9bca-2fca63aab77e" providerId="AD" clId="Web-{987B3CDD-F65A-81AA-5529-2F4A46678E65}" dt="2024-03-17T11:24:42.172" v="235" actId="1076"/>
          <ac:picMkLst>
            <pc:docMk/>
            <pc:sldMk cId="561010966" sldId="290"/>
            <ac:picMk id="2" creationId="{E88254A9-67A4-3A02-471A-DFB150FDCF8B}"/>
          </ac:picMkLst>
        </pc:picChg>
        <pc:picChg chg="add del">
          <ac:chgData name="Anuththara R.M.C. it20637064" userId="S::it20637064@my.sliit.lk::7bb0a8e5-37b2-4c34-9bca-2fca63aab77e" providerId="AD" clId="Web-{987B3CDD-F65A-81AA-5529-2F4A46678E65}" dt="2024-03-17T11:23:09.935" v="203"/>
          <ac:picMkLst>
            <pc:docMk/>
            <pc:sldMk cId="561010966" sldId="290"/>
            <ac:picMk id="7" creationId="{26AA674A-CC82-7051-F6B5-74DBEC9FD03A}"/>
          </ac:picMkLst>
        </pc:picChg>
      </pc:sldChg>
      <pc:sldChg chg="addSp delSp modSp">
        <pc:chgData name="Anuththara R.M.C. it20637064" userId="S::it20637064@my.sliit.lk::7bb0a8e5-37b2-4c34-9bca-2fca63aab77e" providerId="AD" clId="Web-{987B3CDD-F65A-81AA-5529-2F4A46678E65}" dt="2024-03-17T11:58:29.554" v="380" actId="20577"/>
        <pc:sldMkLst>
          <pc:docMk/>
          <pc:sldMk cId="4125130603" sldId="291"/>
        </pc:sldMkLst>
        <pc:spChg chg="mod">
          <ac:chgData name="Anuththara R.M.C. it20637064" userId="S::it20637064@my.sliit.lk::7bb0a8e5-37b2-4c34-9bca-2fca63aab77e" providerId="AD" clId="Web-{987B3CDD-F65A-81AA-5529-2F4A46678E65}" dt="2024-03-17T11:41:16.511" v="239" actId="20577"/>
          <ac:spMkLst>
            <pc:docMk/>
            <pc:sldMk cId="4125130603" sldId="291"/>
            <ac:spMk id="9" creationId="{7EB17FBE-40F5-FB14-6FAD-40820FC7587E}"/>
          </ac:spMkLst>
        </pc:spChg>
        <pc:spChg chg="mod">
          <ac:chgData name="Anuththara R.M.C. it20637064" userId="S::it20637064@my.sliit.lk::7bb0a8e5-37b2-4c34-9bca-2fca63aab77e" providerId="AD" clId="Web-{987B3CDD-F65A-81AA-5529-2F4A46678E65}" dt="2024-03-17T11:58:29.554" v="380" actId="20577"/>
          <ac:spMkLst>
            <pc:docMk/>
            <pc:sldMk cId="4125130603" sldId="291"/>
            <ac:spMk id="10" creationId="{E1839C36-7295-4FD5-A2AD-9589E51164AA}"/>
          </ac:spMkLst>
        </pc:spChg>
        <pc:spChg chg="add del mod">
          <ac:chgData name="Anuththara R.M.C. it20637064" userId="S::it20637064@my.sliit.lk::7bb0a8e5-37b2-4c34-9bca-2fca63aab77e" providerId="AD" clId="Web-{987B3CDD-F65A-81AA-5529-2F4A46678E65}" dt="2024-03-17T11:57:27.599" v="364"/>
          <ac:spMkLst>
            <pc:docMk/>
            <pc:sldMk cId="4125130603" sldId="291"/>
            <ac:spMk id="14" creationId="{79A13426-127B-E831-1BA7-353AB02D1CBB}"/>
          </ac:spMkLst>
        </pc:spChg>
        <pc:spChg chg="add del mod">
          <ac:chgData name="Anuththara R.M.C. it20637064" userId="S::it20637064@my.sliit.lk::7bb0a8e5-37b2-4c34-9bca-2fca63aab77e" providerId="AD" clId="Web-{987B3CDD-F65A-81AA-5529-2F4A46678E65}" dt="2024-03-17T11:57:31.146" v="366"/>
          <ac:spMkLst>
            <pc:docMk/>
            <pc:sldMk cId="4125130603" sldId="291"/>
            <ac:spMk id="15" creationId="{D1727F0E-2362-4D4E-6C2B-16BA6B3632E7}"/>
          </ac:spMkLst>
        </pc:spChg>
        <pc:picChg chg="mod">
          <ac:chgData name="Anuththara R.M.C. it20637064" userId="S::it20637064@my.sliit.lk::7bb0a8e5-37b2-4c34-9bca-2fca63aab77e" providerId="AD" clId="Web-{987B3CDD-F65A-81AA-5529-2F4A46678E65}" dt="2024-03-17T11:57:57.163" v="375" actId="1076"/>
          <ac:picMkLst>
            <pc:docMk/>
            <pc:sldMk cId="4125130603" sldId="291"/>
            <ac:picMk id="6" creationId="{ADD7F7EF-F46B-AEDD-4DA8-893C7E2A1D7D}"/>
          </ac:picMkLst>
        </pc:picChg>
        <pc:picChg chg="add del mod">
          <ac:chgData name="Anuththara R.M.C. it20637064" userId="S::it20637064@my.sliit.lk::7bb0a8e5-37b2-4c34-9bca-2fca63aab77e" providerId="AD" clId="Web-{987B3CDD-F65A-81AA-5529-2F4A46678E65}" dt="2024-03-17T11:57:17.912" v="359"/>
          <ac:picMkLst>
            <pc:docMk/>
            <pc:sldMk cId="4125130603" sldId="291"/>
            <ac:picMk id="8" creationId="{5F3DF0B8-8183-EC8F-6A81-F6D3E70E59B3}"/>
          </ac:picMkLst>
        </pc:picChg>
        <pc:picChg chg="mod">
          <ac:chgData name="Anuththara R.M.C. it20637064" userId="S::it20637064@my.sliit.lk::7bb0a8e5-37b2-4c34-9bca-2fca63aab77e" providerId="AD" clId="Web-{987B3CDD-F65A-81AA-5529-2F4A46678E65}" dt="2024-03-17T11:57:54.100" v="374" actId="1076"/>
          <ac:picMkLst>
            <pc:docMk/>
            <pc:sldMk cId="4125130603" sldId="291"/>
            <ac:picMk id="11" creationId="{1364116D-B635-EAF2-7ED8-7BD0B6F6AFBF}"/>
          </ac:picMkLst>
        </pc:picChg>
        <pc:picChg chg="add del mod">
          <ac:chgData name="Anuththara R.M.C. it20637064" userId="S::it20637064@my.sliit.lk::7bb0a8e5-37b2-4c34-9bca-2fca63aab77e" providerId="AD" clId="Web-{987B3CDD-F65A-81AA-5529-2F4A46678E65}" dt="2024-03-17T11:57:29.193" v="365"/>
          <ac:picMkLst>
            <pc:docMk/>
            <pc:sldMk cId="4125130603" sldId="291"/>
            <ac:picMk id="12" creationId="{67158CFF-FAC6-1CEA-3748-E218C0E73B01}"/>
          </ac:picMkLst>
        </pc:picChg>
        <pc:picChg chg="add del">
          <ac:chgData name="Anuththara R.M.C. it20637064" userId="S::it20637064@my.sliit.lk::7bb0a8e5-37b2-4c34-9bca-2fca63aab77e" providerId="AD" clId="Web-{987B3CDD-F65A-81AA-5529-2F4A46678E65}" dt="2024-03-17T11:44:16.125" v="294"/>
          <ac:picMkLst>
            <pc:docMk/>
            <pc:sldMk cId="4125130603" sldId="291"/>
            <ac:picMk id="13" creationId="{24E1832F-F54B-EEFF-2F30-F5213AA74BC5}"/>
          </ac:picMkLst>
        </pc:picChg>
        <pc:picChg chg="add del mod">
          <ac:chgData name="Anuththara R.M.C. it20637064" userId="S::it20637064@my.sliit.lk::7bb0a8e5-37b2-4c34-9bca-2fca63aab77e" providerId="AD" clId="Web-{987B3CDD-F65A-81AA-5529-2F4A46678E65}" dt="2024-03-17T11:57:18.990" v="360"/>
          <ac:picMkLst>
            <pc:docMk/>
            <pc:sldMk cId="4125130603" sldId="291"/>
            <ac:picMk id="16" creationId="{4274FD46-9D02-61A7-DD6A-B1E932BC67A9}"/>
          </ac:picMkLst>
        </pc:picChg>
        <pc:picChg chg="mod">
          <ac:chgData name="Anuththara R.M.C. it20637064" userId="S::it20637064@my.sliit.lk::7bb0a8e5-37b2-4c34-9bca-2fca63aab77e" providerId="AD" clId="Web-{987B3CDD-F65A-81AA-5529-2F4A46678E65}" dt="2024-03-17T11:57:45.819" v="371" actId="1076"/>
          <ac:picMkLst>
            <pc:docMk/>
            <pc:sldMk cId="4125130603" sldId="291"/>
            <ac:picMk id="17" creationId="{ABB84369-B723-A6E9-DEE7-7E9BFA6CC9CA}"/>
          </ac:picMkLst>
        </pc:picChg>
        <pc:picChg chg="add del mod">
          <ac:chgData name="Anuththara R.M.C. it20637064" userId="S::it20637064@my.sliit.lk::7bb0a8e5-37b2-4c34-9bca-2fca63aab77e" providerId="AD" clId="Web-{987B3CDD-F65A-81AA-5529-2F4A46678E65}" dt="2024-03-17T11:57:20.162" v="361"/>
          <ac:picMkLst>
            <pc:docMk/>
            <pc:sldMk cId="4125130603" sldId="291"/>
            <ac:picMk id="18" creationId="{3EA891D0-2753-2900-364E-9EE539950E92}"/>
          </ac:picMkLst>
        </pc:picChg>
      </pc:sldChg>
      <pc:sldChg chg="modSp">
        <pc:chgData name="Anuththara R.M.C. it20637064" userId="S::it20637064@my.sliit.lk::7bb0a8e5-37b2-4c34-9bca-2fca63aab77e" providerId="AD" clId="Web-{987B3CDD-F65A-81AA-5529-2F4A46678E65}" dt="2024-03-17T12:07:19.240" v="425" actId="1076"/>
        <pc:sldMkLst>
          <pc:docMk/>
          <pc:sldMk cId="435120358" sldId="292"/>
        </pc:sldMkLst>
        <pc:picChg chg="mod">
          <ac:chgData name="Anuththara R.M.C. it20637064" userId="S::it20637064@my.sliit.lk::7bb0a8e5-37b2-4c34-9bca-2fca63aab77e" providerId="AD" clId="Web-{987B3CDD-F65A-81AA-5529-2F4A46678E65}" dt="2024-03-17T12:07:19.240" v="425" actId="1076"/>
          <ac:picMkLst>
            <pc:docMk/>
            <pc:sldMk cId="435120358" sldId="292"/>
            <ac:picMk id="15" creationId="{48F66867-BB94-BD7B-7C24-BCCDAFD3A192}"/>
          </ac:picMkLst>
        </pc:picChg>
        <pc:picChg chg="mod">
          <ac:chgData name="Anuththara R.M.C. it20637064" userId="S::it20637064@my.sliit.lk::7bb0a8e5-37b2-4c34-9bca-2fca63aab77e" providerId="AD" clId="Web-{987B3CDD-F65A-81AA-5529-2F4A46678E65}" dt="2024-03-17T12:07:04.662" v="420" actId="1076"/>
          <ac:picMkLst>
            <pc:docMk/>
            <pc:sldMk cId="435120358" sldId="292"/>
            <ac:picMk id="17" creationId="{C5814893-C563-1BFE-F2BD-CEA0B27AAEC9}"/>
          </ac:picMkLst>
        </pc:picChg>
        <pc:picChg chg="mod">
          <ac:chgData name="Anuththara R.M.C. it20637064" userId="S::it20637064@my.sliit.lk::7bb0a8e5-37b2-4c34-9bca-2fca63aab77e" providerId="AD" clId="Web-{987B3CDD-F65A-81AA-5529-2F4A46678E65}" dt="2024-03-17T12:07:09.865" v="422" actId="1076"/>
          <ac:picMkLst>
            <pc:docMk/>
            <pc:sldMk cId="435120358" sldId="292"/>
            <ac:picMk id="19" creationId="{B451CA7F-491F-944A-F69C-6F498A3F0D4A}"/>
          </ac:picMkLst>
        </pc:picChg>
      </pc:sldChg>
      <pc:sldChg chg="del">
        <pc:chgData name="Anuththara R.M.C. it20637064" userId="S::it20637064@my.sliit.lk::7bb0a8e5-37b2-4c34-9bca-2fca63aab77e" providerId="AD" clId="Web-{987B3CDD-F65A-81AA-5529-2F4A46678E65}" dt="2024-03-17T12:05:48.363" v="413"/>
        <pc:sldMkLst>
          <pc:docMk/>
          <pc:sldMk cId="2283739759" sldId="293"/>
        </pc:sldMkLst>
      </pc:sldChg>
      <pc:sldChg chg="add del">
        <pc:chgData name="Anuththara R.M.C. it20637064" userId="S::it20637064@my.sliit.lk::7bb0a8e5-37b2-4c34-9bca-2fca63aab77e" providerId="AD" clId="Web-{987B3CDD-F65A-81AA-5529-2F4A46678E65}" dt="2024-03-17T11:25:39.705" v="237"/>
        <pc:sldMkLst>
          <pc:docMk/>
          <pc:sldMk cId="2124457154" sldId="295"/>
        </pc:sldMkLst>
      </pc:sldChg>
      <pc:sldChg chg="addSp delSp modSp add del replId">
        <pc:chgData name="Anuththara R.M.C. it20637064" userId="S::it20637064@my.sliit.lk::7bb0a8e5-37b2-4c34-9bca-2fca63aab77e" providerId="AD" clId="Web-{987B3CDD-F65A-81AA-5529-2F4A46678E65}" dt="2024-03-17T11:23:16.310" v="211" actId="20577"/>
        <pc:sldMkLst>
          <pc:docMk/>
          <pc:sldMk cId="1025765864" sldId="301"/>
        </pc:sldMkLst>
        <pc:spChg chg="mod">
          <ac:chgData name="Anuththara R.M.C. it20637064" userId="S::it20637064@my.sliit.lk::7bb0a8e5-37b2-4c34-9bca-2fca63aab77e" providerId="AD" clId="Web-{987B3CDD-F65A-81AA-5529-2F4A46678E65}" dt="2024-03-17T11:23:16.310" v="211" actId="20577"/>
          <ac:spMkLst>
            <pc:docMk/>
            <pc:sldMk cId="1025765864" sldId="301"/>
            <ac:spMk id="4" creationId="{6F1BD4A4-0D64-A70B-9DC4-DCD8866A22DF}"/>
          </ac:spMkLst>
        </pc:spChg>
        <pc:spChg chg="mod">
          <ac:chgData name="Anuththara R.M.C. it20637064" userId="S::it20637064@my.sliit.lk::7bb0a8e5-37b2-4c34-9bca-2fca63aab77e" providerId="AD" clId="Web-{987B3CDD-F65A-81AA-5529-2F4A46678E65}" dt="2024-03-17T11:02:39.902" v="135" actId="20577"/>
          <ac:spMkLst>
            <pc:docMk/>
            <pc:sldMk cId="1025765864" sldId="301"/>
            <ac:spMk id="7" creationId="{81E247AB-6540-A4CA-834E-01F3D834FEC5}"/>
          </ac:spMkLst>
        </pc:spChg>
        <pc:picChg chg="mod">
          <ac:chgData name="Anuththara R.M.C. it20637064" userId="S::it20637064@my.sliit.lk::7bb0a8e5-37b2-4c34-9bca-2fca63aab77e" providerId="AD" clId="Web-{987B3CDD-F65A-81AA-5529-2F4A46678E65}" dt="2024-03-17T10:35:06.536" v="108" actId="1076"/>
          <ac:picMkLst>
            <pc:docMk/>
            <pc:sldMk cId="1025765864" sldId="301"/>
            <ac:picMk id="6" creationId="{5C7BA15F-B8B7-F8D0-7D68-69F4CD312B38}"/>
          </ac:picMkLst>
        </pc:picChg>
        <pc:picChg chg="add del mod">
          <ac:chgData name="Anuththara R.M.C. it20637064" userId="S::it20637064@my.sliit.lk::7bb0a8e5-37b2-4c34-9bca-2fca63aab77e" providerId="AD" clId="Web-{987B3CDD-F65A-81AA-5529-2F4A46678E65}" dt="2024-03-17T10:35:53.712" v="123" actId="1076"/>
          <ac:picMkLst>
            <pc:docMk/>
            <pc:sldMk cId="1025765864" sldId="301"/>
            <ac:picMk id="8" creationId="{F6A97278-DB9E-6332-C341-23CA8517795A}"/>
          </ac:picMkLst>
        </pc:picChg>
        <pc:picChg chg="add mod">
          <ac:chgData name="Anuththara R.M.C. it20637064" userId="S::it20637064@my.sliit.lk::7bb0a8e5-37b2-4c34-9bca-2fca63aab77e" providerId="AD" clId="Web-{987B3CDD-F65A-81AA-5529-2F4A46678E65}" dt="2024-03-17T10:36:21.870" v="128" actId="1076"/>
          <ac:picMkLst>
            <pc:docMk/>
            <pc:sldMk cId="1025765864" sldId="301"/>
            <ac:picMk id="9" creationId="{943F8C9E-5288-B567-446E-222C179F452A}"/>
          </ac:picMkLst>
        </pc:picChg>
        <pc:picChg chg="del">
          <ac:chgData name="Anuththara R.M.C. it20637064" userId="S::it20637064@my.sliit.lk::7bb0a8e5-37b2-4c34-9bca-2fca63aab77e" providerId="AD" clId="Web-{987B3CDD-F65A-81AA-5529-2F4A46678E65}" dt="2024-03-17T10:35:57.369" v="124"/>
          <ac:picMkLst>
            <pc:docMk/>
            <pc:sldMk cId="1025765864" sldId="301"/>
            <ac:picMk id="10" creationId="{87231510-F217-1ECA-A93A-57AF002ACBD6}"/>
          </ac:picMkLst>
        </pc:picChg>
        <pc:picChg chg="mod">
          <ac:chgData name="Anuththara R.M.C. it20637064" userId="S::it20637064@my.sliit.lk::7bb0a8e5-37b2-4c34-9bca-2fca63aab77e" providerId="AD" clId="Web-{987B3CDD-F65A-81AA-5529-2F4A46678E65}" dt="2024-03-17T10:34:23.379" v="91" actId="1076"/>
          <ac:picMkLst>
            <pc:docMk/>
            <pc:sldMk cId="1025765864" sldId="301"/>
            <ac:picMk id="15" creationId="{0B0BAEEA-4E12-0E23-85CE-102A9BFB47B8}"/>
          </ac:picMkLst>
        </pc:picChg>
      </pc:sldChg>
      <pc:sldChg chg="addSp delSp modSp add replId">
        <pc:chgData name="Anuththara R.M.C. it20637064" userId="S::it20637064@my.sliit.lk::7bb0a8e5-37b2-4c34-9bca-2fca63aab77e" providerId="AD" clId="Web-{987B3CDD-F65A-81AA-5529-2F4A46678E65}" dt="2024-03-17T12:05:10.612" v="412" actId="1076"/>
        <pc:sldMkLst>
          <pc:docMk/>
          <pc:sldMk cId="85993997" sldId="303"/>
        </pc:sldMkLst>
        <pc:spChg chg="del">
          <ac:chgData name="Anuththara R.M.C. it20637064" userId="S::it20637064@my.sliit.lk::7bb0a8e5-37b2-4c34-9bca-2fca63aab77e" providerId="AD" clId="Web-{987B3CDD-F65A-81AA-5529-2F4A46678E65}" dt="2024-03-17T11:58:39.523" v="381"/>
          <ac:spMkLst>
            <pc:docMk/>
            <pc:sldMk cId="85993997" sldId="303"/>
            <ac:spMk id="7" creationId="{42AD16CD-4598-F2DF-4E9E-E8AD8DCF8EF8}"/>
          </ac:spMkLst>
        </pc:spChg>
        <pc:spChg chg="del">
          <ac:chgData name="Anuththara R.M.C. it20637064" userId="S::it20637064@my.sliit.lk::7bb0a8e5-37b2-4c34-9bca-2fca63aab77e" providerId="AD" clId="Web-{987B3CDD-F65A-81AA-5529-2F4A46678E65}" dt="2024-03-17T11:58:42.258" v="382"/>
          <ac:spMkLst>
            <pc:docMk/>
            <pc:sldMk cId="85993997" sldId="303"/>
            <ac:spMk id="10" creationId="{E1839C36-7295-4FD5-A2AD-9589E51164AA}"/>
          </ac:spMkLst>
        </pc:spChg>
        <pc:spChg chg="mod">
          <ac:chgData name="Anuththara R.M.C. it20637064" userId="S::it20637064@my.sliit.lk::7bb0a8e5-37b2-4c34-9bca-2fca63aab77e" providerId="AD" clId="Web-{987B3CDD-F65A-81AA-5529-2F4A46678E65}" dt="2024-03-17T11:59:00.446" v="388" actId="1076"/>
          <ac:spMkLst>
            <pc:docMk/>
            <pc:sldMk cId="85993997" sldId="303"/>
            <ac:spMk id="14" creationId="{79A13426-127B-E831-1BA7-353AB02D1CBB}"/>
          </ac:spMkLst>
        </pc:spChg>
        <pc:spChg chg="mod">
          <ac:chgData name="Anuththara R.M.C. it20637064" userId="S::it20637064@my.sliit.lk::7bb0a8e5-37b2-4c34-9bca-2fca63aab77e" providerId="AD" clId="Web-{987B3CDD-F65A-81AA-5529-2F4A46678E65}" dt="2024-03-17T11:59:42.556" v="393" actId="14100"/>
          <ac:spMkLst>
            <pc:docMk/>
            <pc:sldMk cId="85993997" sldId="303"/>
            <ac:spMk id="15" creationId="{D1727F0E-2362-4D4E-6C2B-16BA6B3632E7}"/>
          </ac:spMkLst>
        </pc:spChg>
        <pc:picChg chg="add mod ord">
          <ac:chgData name="Anuththara R.M.C. it20637064" userId="S::it20637064@my.sliit.lk::7bb0a8e5-37b2-4c34-9bca-2fca63aab77e" providerId="AD" clId="Web-{987B3CDD-F65A-81AA-5529-2F4A46678E65}" dt="2024-03-17T12:05:10.612" v="412" actId="1076"/>
          <ac:picMkLst>
            <pc:docMk/>
            <pc:sldMk cId="85993997" sldId="303"/>
            <ac:picMk id="2" creationId="{4F216EFD-74AB-277F-144A-FDD0DFA5D994}"/>
          </ac:picMkLst>
        </pc:picChg>
        <pc:picChg chg="del">
          <ac:chgData name="Anuththara R.M.C. it20637064" userId="S::it20637064@my.sliit.lk::7bb0a8e5-37b2-4c34-9bca-2fca63aab77e" providerId="AD" clId="Web-{987B3CDD-F65A-81AA-5529-2F4A46678E65}" dt="2024-03-17T11:58:43.617" v="383"/>
          <ac:picMkLst>
            <pc:docMk/>
            <pc:sldMk cId="85993997" sldId="303"/>
            <ac:picMk id="5" creationId="{E92CFA26-D533-91FA-8C7E-19B706D25472}"/>
          </ac:picMkLst>
        </pc:picChg>
        <pc:picChg chg="del">
          <ac:chgData name="Anuththara R.M.C. it20637064" userId="S::it20637064@my.sliit.lk::7bb0a8e5-37b2-4c34-9bca-2fca63aab77e" providerId="AD" clId="Web-{987B3CDD-F65A-81AA-5529-2F4A46678E65}" dt="2024-03-17T11:58:47.008" v="386"/>
          <ac:picMkLst>
            <pc:docMk/>
            <pc:sldMk cId="85993997" sldId="303"/>
            <ac:picMk id="6" creationId="{ADD7F7EF-F46B-AEDD-4DA8-893C7E2A1D7D}"/>
          </ac:picMkLst>
        </pc:picChg>
        <pc:picChg chg="del mod">
          <ac:chgData name="Anuththara R.M.C. it20637064" userId="S::it20637064@my.sliit.lk::7bb0a8e5-37b2-4c34-9bca-2fca63aab77e" providerId="AD" clId="Web-{987B3CDD-F65A-81AA-5529-2F4A46678E65}" dt="2024-03-17T12:04:38.923" v="403"/>
          <ac:picMkLst>
            <pc:docMk/>
            <pc:sldMk cId="85993997" sldId="303"/>
            <ac:picMk id="8" creationId="{5F3DF0B8-8183-EC8F-6A81-F6D3E70E59B3}"/>
          </ac:picMkLst>
        </pc:picChg>
        <pc:picChg chg="del">
          <ac:chgData name="Anuththara R.M.C. it20637064" userId="S::it20637064@my.sliit.lk::7bb0a8e5-37b2-4c34-9bca-2fca63aab77e" providerId="AD" clId="Web-{987B3CDD-F65A-81AA-5529-2F4A46678E65}" dt="2024-03-17T11:58:44.930" v="384"/>
          <ac:picMkLst>
            <pc:docMk/>
            <pc:sldMk cId="85993997" sldId="303"/>
            <ac:picMk id="11" creationId="{1364116D-B635-EAF2-7ED8-7BD0B6F6AFBF}"/>
          </ac:picMkLst>
        </pc:picChg>
        <pc:picChg chg="mod">
          <ac:chgData name="Anuththara R.M.C. it20637064" userId="S::it20637064@my.sliit.lk::7bb0a8e5-37b2-4c34-9bca-2fca63aab77e" providerId="AD" clId="Web-{987B3CDD-F65A-81AA-5529-2F4A46678E65}" dt="2024-03-17T11:59:20.915" v="390" actId="1076"/>
          <ac:picMkLst>
            <pc:docMk/>
            <pc:sldMk cId="85993997" sldId="303"/>
            <ac:picMk id="12" creationId="{67158CFF-FAC6-1CEA-3748-E218C0E73B01}"/>
          </ac:picMkLst>
        </pc:picChg>
        <pc:picChg chg="mod">
          <ac:chgData name="Anuththara R.M.C. it20637064" userId="S::it20637064@my.sliit.lk::7bb0a8e5-37b2-4c34-9bca-2fca63aab77e" providerId="AD" clId="Web-{987B3CDD-F65A-81AA-5529-2F4A46678E65}" dt="2024-03-17T12:05:00.611" v="410" actId="1076"/>
          <ac:picMkLst>
            <pc:docMk/>
            <pc:sldMk cId="85993997" sldId="303"/>
            <ac:picMk id="16" creationId="{4274FD46-9D02-61A7-DD6A-B1E932BC67A9}"/>
          </ac:picMkLst>
        </pc:picChg>
        <pc:picChg chg="del">
          <ac:chgData name="Anuththara R.M.C. it20637064" userId="S::it20637064@my.sliit.lk::7bb0a8e5-37b2-4c34-9bca-2fca63aab77e" providerId="AD" clId="Web-{987B3CDD-F65A-81AA-5529-2F4A46678E65}" dt="2024-03-17T11:58:45.977" v="385"/>
          <ac:picMkLst>
            <pc:docMk/>
            <pc:sldMk cId="85993997" sldId="303"/>
            <ac:picMk id="17" creationId="{ABB84369-B723-A6E9-DEE7-7E9BFA6CC9CA}"/>
          </ac:picMkLst>
        </pc:picChg>
        <pc:picChg chg="mod">
          <ac:chgData name="Anuththara R.M.C. it20637064" userId="S::it20637064@my.sliit.lk::7bb0a8e5-37b2-4c34-9bca-2fca63aab77e" providerId="AD" clId="Web-{987B3CDD-F65A-81AA-5529-2F4A46678E65}" dt="2024-03-17T12:05:05.096" v="411" actId="1076"/>
          <ac:picMkLst>
            <pc:docMk/>
            <pc:sldMk cId="85993997" sldId="303"/>
            <ac:picMk id="18" creationId="{3EA891D0-2753-2900-364E-9EE539950E92}"/>
          </ac:picMkLst>
        </pc:picChg>
      </pc:sldChg>
      <pc:sldChg chg="addSp modSp add ord replId">
        <pc:chgData name="Anuththara R.M.C. it20637064" userId="S::it20637064@my.sliit.lk::7bb0a8e5-37b2-4c34-9bca-2fca63aab77e" providerId="AD" clId="Web-{987B3CDD-F65A-81AA-5529-2F4A46678E65}" dt="2024-03-17T12:14:19.235" v="460"/>
        <pc:sldMkLst>
          <pc:docMk/>
          <pc:sldMk cId="2986257143" sldId="304"/>
        </pc:sldMkLst>
        <pc:spChg chg="mod">
          <ac:chgData name="Anuththara R.M.C. it20637064" userId="S::it20637064@my.sliit.lk::7bb0a8e5-37b2-4c34-9bca-2fca63aab77e" providerId="AD" clId="Web-{987B3CDD-F65A-81AA-5529-2F4A46678E65}" dt="2024-03-17T12:10:00.588" v="436" actId="20577"/>
          <ac:spMkLst>
            <pc:docMk/>
            <pc:sldMk cId="2986257143" sldId="304"/>
            <ac:spMk id="8" creationId="{2F64E2E2-DD40-D576-F5F8-9A2136573A14}"/>
          </ac:spMkLst>
        </pc:spChg>
        <pc:spChg chg="mod">
          <ac:chgData name="Anuththara R.M.C. it20637064" userId="S::it20637064@my.sliit.lk::7bb0a8e5-37b2-4c34-9bca-2fca63aab77e" providerId="AD" clId="Web-{987B3CDD-F65A-81AA-5529-2F4A46678E65}" dt="2024-03-17T12:12:27.904" v="458" actId="1076"/>
          <ac:spMkLst>
            <pc:docMk/>
            <pc:sldMk cId="2986257143" sldId="304"/>
            <ac:spMk id="13" creationId="{5F469585-0B00-005F-140E-9B8736982476}"/>
          </ac:spMkLst>
        </pc:spChg>
        <pc:picChg chg="add mod">
          <ac:chgData name="Anuththara R.M.C. it20637064" userId="S::it20637064@my.sliit.lk::7bb0a8e5-37b2-4c34-9bca-2fca63aab77e" providerId="AD" clId="Web-{987B3CDD-F65A-81AA-5529-2F4A46678E65}" dt="2024-03-17T12:10:40.214" v="439" actId="1076"/>
          <ac:picMkLst>
            <pc:docMk/>
            <pc:sldMk cId="2986257143" sldId="304"/>
            <ac:picMk id="3" creationId="{4358DBE0-DB8A-67C0-6D98-61FAF52DAD8A}"/>
          </ac:picMkLst>
        </pc:picChg>
      </pc:sldChg>
    </pc:docChg>
  </pc:docChgLst>
  <pc:docChgLst>
    <pc:chgData name="Wijesinha W.S.S. it20641092" userId="S::it20641092@my.sliit.lk::d17468e6-226c-4985-8af0-9d3df8d8f330" providerId="AD" clId="Web-{74127981-960F-3068-DFD6-2FB32496E847}"/>
    <pc:docChg chg="modSld">
      <pc:chgData name="Wijesinha W.S.S. it20641092" userId="S::it20641092@my.sliit.lk::d17468e6-226c-4985-8af0-9d3df8d8f330" providerId="AD" clId="Web-{74127981-960F-3068-DFD6-2FB32496E847}" dt="2023-11-02T16:17:02.985" v="260" actId="1076"/>
      <pc:docMkLst>
        <pc:docMk/>
      </pc:docMkLst>
      <pc:sldChg chg="modSp">
        <pc:chgData name="Wijesinha W.S.S. it20641092" userId="S::it20641092@my.sliit.lk::d17468e6-226c-4985-8af0-9d3df8d8f330" providerId="AD" clId="Web-{74127981-960F-3068-DFD6-2FB32496E847}" dt="2023-11-02T15:51:32.660" v="145" actId="20577"/>
        <pc:sldMkLst>
          <pc:docMk/>
          <pc:sldMk cId="1027579269" sldId="261"/>
        </pc:sldMkLst>
        <pc:spChg chg="mod">
          <ac:chgData name="Wijesinha W.S.S. it20641092" userId="S::it20641092@my.sliit.lk::d17468e6-226c-4985-8af0-9d3df8d8f330" providerId="AD" clId="Web-{74127981-960F-3068-DFD6-2FB32496E847}" dt="2023-11-02T15:51:32.660" v="145" actId="20577"/>
          <ac:spMkLst>
            <pc:docMk/>
            <pc:sldMk cId="1027579269" sldId="261"/>
            <ac:spMk id="6" creationId="{283AD3B2-C7BF-8AF5-E006-FB1722BD68E5}"/>
          </ac:spMkLst>
        </pc:spChg>
      </pc:sldChg>
      <pc:sldChg chg="modSp">
        <pc:chgData name="Wijesinha W.S.S. it20641092" userId="S::it20641092@my.sliit.lk::d17468e6-226c-4985-8af0-9d3df8d8f330" providerId="AD" clId="Web-{74127981-960F-3068-DFD6-2FB32496E847}" dt="2023-11-02T16:14:04.088" v="175" actId="20577"/>
        <pc:sldMkLst>
          <pc:docMk/>
          <pc:sldMk cId="3981221243" sldId="280"/>
        </pc:sldMkLst>
        <pc:spChg chg="mod">
          <ac:chgData name="Wijesinha W.S.S. it20641092" userId="S::it20641092@my.sliit.lk::d17468e6-226c-4985-8af0-9d3df8d8f330" providerId="AD" clId="Web-{74127981-960F-3068-DFD6-2FB32496E847}" dt="2023-11-02T16:14:04.088" v="175" actId="20577"/>
          <ac:spMkLst>
            <pc:docMk/>
            <pc:sldMk cId="3981221243" sldId="280"/>
            <ac:spMk id="7" creationId="{81E247AB-6540-A4CA-834E-01F3D834FEC5}"/>
          </ac:spMkLst>
        </pc:spChg>
      </pc:sldChg>
      <pc:sldChg chg="delSp modSp">
        <pc:chgData name="Wijesinha W.S.S. it20641092" userId="S::it20641092@my.sliit.lk::d17468e6-226c-4985-8af0-9d3df8d8f330" providerId="AD" clId="Web-{74127981-960F-3068-DFD6-2FB32496E847}" dt="2023-11-02T16:17:02.985" v="260" actId="1076"/>
        <pc:sldMkLst>
          <pc:docMk/>
          <pc:sldMk cId="18619182" sldId="281"/>
        </pc:sldMkLst>
        <pc:spChg chg="mod">
          <ac:chgData name="Wijesinha W.S.S. it20641092" userId="S::it20641092@my.sliit.lk::d17468e6-226c-4985-8af0-9d3df8d8f330" providerId="AD" clId="Web-{74127981-960F-3068-DFD6-2FB32496E847}" dt="2023-11-02T16:16:47.297" v="259" actId="14100"/>
          <ac:spMkLst>
            <pc:docMk/>
            <pc:sldMk cId="18619182" sldId="281"/>
            <ac:spMk id="8" creationId="{18A31845-8896-4FD6-37E4-D456A24E4AC5}"/>
          </ac:spMkLst>
        </pc:spChg>
        <pc:graphicFrameChg chg="del mod modGraphic">
          <ac:chgData name="Wijesinha W.S.S. it20641092" userId="S::it20641092@my.sliit.lk::d17468e6-226c-4985-8af0-9d3df8d8f330" providerId="AD" clId="Web-{74127981-960F-3068-DFD6-2FB32496E847}" dt="2023-11-02T16:14:32.636" v="178"/>
          <ac:graphicFrameMkLst>
            <pc:docMk/>
            <pc:sldMk cId="18619182" sldId="281"/>
            <ac:graphicFrameMk id="10" creationId="{40C9480B-E6A3-BE90-1D02-B817D6D3FDD1}"/>
          </ac:graphicFrameMkLst>
        </pc:graphicFrameChg>
        <pc:graphicFrameChg chg="mod modGraphic">
          <ac:chgData name="Wijesinha W.S.S. it20641092" userId="S::it20641092@my.sliit.lk::d17468e6-226c-4985-8af0-9d3df8d8f330" providerId="AD" clId="Web-{74127981-960F-3068-DFD6-2FB32496E847}" dt="2023-11-02T16:16:40.968" v="258" actId="1076"/>
          <ac:graphicFrameMkLst>
            <pc:docMk/>
            <pc:sldMk cId="18619182" sldId="281"/>
            <ac:graphicFrameMk id="12" creationId="{B18F8E1D-4200-C0A7-41C7-936D9DAF7145}"/>
          </ac:graphicFrameMkLst>
        </pc:graphicFrameChg>
        <pc:picChg chg="mod">
          <ac:chgData name="Wijesinha W.S.S. it20641092" userId="S::it20641092@my.sliit.lk::d17468e6-226c-4985-8af0-9d3df8d8f330" providerId="AD" clId="Web-{74127981-960F-3068-DFD6-2FB32496E847}" dt="2023-11-02T16:17:02.985" v="260" actId="1076"/>
          <ac:picMkLst>
            <pc:docMk/>
            <pc:sldMk cId="18619182" sldId="281"/>
            <ac:picMk id="6" creationId="{18B3CF97-2C18-6673-2E38-999F4FA408A6}"/>
          </ac:picMkLst>
        </pc:picChg>
      </pc:sldChg>
    </pc:docChg>
  </pc:docChgLst>
  <pc:docChgLst>
    <pc:chgData name="Wijesinha W.S.S. it20641092" userId="S::it20641092@my.sliit.lk::d17468e6-226c-4985-8af0-9d3df8d8f330" providerId="AD" clId="Web-{72F3F298-B9A1-3649-069D-5FF94D252A73}"/>
    <pc:docChg chg="addSld modSld sldOrd">
      <pc:chgData name="Wijesinha W.S.S. it20641092" userId="S::it20641092@my.sliit.lk::d17468e6-226c-4985-8af0-9d3df8d8f330" providerId="AD" clId="Web-{72F3F298-B9A1-3649-069D-5FF94D252A73}" dt="2023-11-02T09:39:53.246" v="177" actId="20577"/>
      <pc:docMkLst>
        <pc:docMk/>
      </pc:docMkLst>
      <pc:sldChg chg="addSp delSp modSp">
        <pc:chgData name="Wijesinha W.S.S. it20641092" userId="S::it20641092@my.sliit.lk::d17468e6-226c-4985-8af0-9d3df8d8f330" providerId="AD" clId="Web-{72F3F298-B9A1-3649-069D-5FF94D252A73}" dt="2023-11-02T09:31:47.137" v="82" actId="20577"/>
        <pc:sldMkLst>
          <pc:docMk/>
          <pc:sldMk cId="2577013193" sldId="260"/>
        </pc:sldMkLst>
        <pc:spChg chg="mod">
          <ac:chgData name="Wijesinha W.S.S. it20641092" userId="S::it20641092@my.sliit.lk::d17468e6-226c-4985-8af0-9d3df8d8f330" providerId="AD" clId="Web-{72F3F298-B9A1-3649-069D-5FF94D252A73}" dt="2023-11-02T09:27:39.332" v="24" actId="20577"/>
          <ac:spMkLst>
            <pc:docMk/>
            <pc:sldMk cId="2577013193" sldId="260"/>
            <ac:spMk id="4" creationId="{F531B663-86A0-340F-0C40-C78510CDC6B9}"/>
          </ac:spMkLst>
        </pc:spChg>
        <pc:spChg chg="mod">
          <ac:chgData name="Wijesinha W.S.S. it20641092" userId="S::it20641092@my.sliit.lk::d17468e6-226c-4985-8af0-9d3df8d8f330" providerId="AD" clId="Web-{72F3F298-B9A1-3649-069D-5FF94D252A73}" dt="2023-11-02T09:31:28.933" v="58" actId="20577"/>
          <ac:spMkLst>
            <pc:docMk/>
            <pc:sldMk cId="2577013193" sldId="260"/>
            <ac:spMk id="5" creationId="{E60055F9-1479-942E-7222-BC22B39959E1}"/>
          </ac:spMkLst>
        </pc:spChg>
        <pc:spChg chg="mod">
          <ac:chgData name="Wijesinha W.S.S. it20641092" userId="S::it20641092@my.sliit.lk::d17468e6-226c-4985-8af0-9d3df8d8f330" providerId="AD" clId="Web-{72F3F298-B9A1-3649-069D-5FF94D252A73}" dt="2023-11-02T09:31:16.386" v="51" actId="20577"/>
          <ac:spMkLst>
            <pc:docMk/>
            <pc:sldMk cId="2577013193" sldId="260"/>
            <ac:spMk id="6" creationId="{BB0ADF26-0DDE-103B-AFFF-9B3ACE3E1E08}"/>
          </ac:spMkLst>
        </pc:spChg>
        <pc:spChg chg="mod">
          <ac:chgData name="Wijesinha W.S.S. it20641092" userId="S::it20641092@my.sliit.lk::d17468e6-226c-4985-8af0-9d3df8d8f330" providerId="AD" clId="Web-{72F3F298-B9A1-3649-069D-5FF94D252A73}" dt="2023-11-02T09:31:47.137" v="82" actId="20577"/>
          <ac:spMkLst>
            <pc:docMk/>
            <pc:sldMk cId="2577013193" sldId="260"/>
            <ac:spMk id="12" creationId="{6F1BD4A4-0D64-A70B-9DC4-DCD8866A22DF}"/>
          </ac:spMkLst>
        </pc:spChg>
        <pc:picChg chg="add mod">
          <ac:chgData name="Wijesinha W.S.S. it20641092" userId="S::it20641092@my.sliit.lk::d17468e6-226c-4985-8af0-9d3df8d8f330" providerId="AD" clId="Web-{72F3F298-B9A1-3649-069D-5FF94D252A73}" dt="2023-11-02T09:30:03.430" v="29" actId="14100"/>
          <ac:picMkLst>
            <pc:docMk/>
            <pc:sldMk cId="2577013193" sldId="260"/>
            <ac:picMk id="2" creationId="{28F8AC62-D396-E39A-F99A-ABE55EB7D83C}"/>
          </ac:picMkLst>
        </pc:picChg>
        <pc:picChg chg="del">
          <ac:chgData name="Wijesinha W.S.S. it20641092" userId="S::it20641092@my.sliit.lk::d17468e6-226c-4985-8af0-9d3df8d8f330" providerId="AD" clId="Web-{72F3F298-B9A1-3649-069D-5FF94D252A73}" dt="2023-11-02T09:28:17.974" v="25"/>
          <ac:picMkLst>
            <pc:docMk/>
            <pc:sldMk cId="2577013193" sldId="260"/>
            <ac:picMk id="3" creationId="{9D4574B8-EE6E-8B46-6663-8ECE27BF1314}"/>
          </ac:picMkLst>
        </pc:picChg>
      </pc:sldChg>
      <pc:sldChg chg="modSp ord">
        <pc:chgData name="Wijesinha W.S.S. it20641092" userId="S::it20641092@my.sliit.lk::d17468e6-226c-4985-8af0-9d3df8d8f330" providerId="AD" clId="Web-{72F3F298-B9A1-3649-069D-5FF94D252A73}" dt="2023-11-02T09:32:36.154" v="88" actId="20577"/>
        <pc:sldMkLst>
          <pc:docMk/>
          <pc:sldMk cId="1027579269" sldId="261"/>
        </pc:sldMkLst>
        <pc:spChg chg="mod">
          <ac:chgData name="Wijesinha W.S.S. it20641092" userId="S::it20641092@my.sliit.lk::d17468e6-226c-4985-8af0-9d3df8d8f330" providerId="AD" clId="Web-{72F3F298-B9A1-3649-069D-5FF94D252A73}" dt="2023-11-02T09:32:36.154" v="88" actId="20577"/>
          <ac:spMkLst>
            <pc:docMk/>
            <pc:sldMk cId="1027579269" sldId="261"/>
            <ac:spMk id="4" creationId="{6F1BD4A4-0D64-A70B-9DC4-DCD8866A22DF}"/>
          </ac:spMkLst>
        </pc:spChg>
      </pc:sldChg>
      <pc:sldChg chg="add replId">
        <pc:chgData name="Wijesinha W.S.S. it20641092" userId="S::it20641092@my.sliit.lk::d17468e6-226c-4985-8af0-9d3df8d8f330" providerId="AD" clId="Web-{72F3F298-B9A1-3649-069D-5FF94D252A73}" dt="2023-11-02T09:26:00.500" v="0"/>
        <pc:sldMkLst>
          <pc:docMk/>
          <pc:sldMk cId="1229493812" sldId="278"/>
        </pc:sldMkLst>
      </pc:sldChg>
      <pc:sldChg chg="add replId">
        <pc:chgData name="Wijesinha W.S.S. it20641092" userId="S::it20641092@my.sliit.lk::d17468e6-226c-4985-8af0-9d3df8d8f330" providerId="AD" clId="Web-{72F3F298-B9A1-3649-069D-5FF94D252A73}" dt="2023-11-02T09:26:05.063" v="1"/>
        <pc:sldMkLst>
          <pc:docMk/>
          <pc:sldMk cId="3811643121" sldId="279"/>
        </pc:sldMkLst>
      </pc:sldChg>
      <pc:sldChg chg="addSp delSp modSp add ord replId">
        <pc:chgData name="Wijesinha W.S.S. it20641092" userId="S::it20641092@my.sliit.lk::d17468e6-226c-4985-8af0-9d3df8d8f330" providerId="AD" clId="Web-{72F3F298-B9A1-3649-069D-5FF94D252A73}" dt="2023-11-02T09:38:39.134" v="158" actId="1076"/>
        <pc:sldMkLst>
          <pc:docMk/>
          <pc:sldMk cId="3981221243" sldId="280"/>
        </pc:sldMkLst>
        <pc:spChg chg="mod">
          <ac:chgData name="Wijesinha W.S.S. it20641092" userId="S::it20641092@my.sliit.lk::d17468e6-226c-4985-8af0-9d3df8d8f330" providerId="AD" clId="Web-{72F3F298-B9A1-3649-069D-5FF94D252A73}" dt="2023-11-02T09:32:43.435" v="90" actId="20577"/>
          <ac:spMkLst>
            <pc:docMk/>
            <pc:sldMk cId="3981221243" sldId="280"/>
            <ac:spMk id="4" creationId="{6F1BD4A4-0D64-A70B-9DC4-DCD8866A22DF}"/>
          </ac:spMkLst>
        </pc:spChg>
        <pc:spChg chg="mod">
          <ac:chgData name="Wijesinha W.S.S. it20641092" userId="S::it20641092@my.sliit.lk::d17468e6-226c-4985-8af0-9d3df8d8f330" providerId="AD" clId="Web-{72F3F298-B9A1-3649-069D-5FF94D252A73}" dt="2023-11-02T09:36:57.959" v="155" actId="20577"/>
          <ac:spMkLst>
            <pc:docMk/>
            <pc:sldMk cId="3981221243" sldId="280"/>
            <ac:spMk id="7" creationId="{81E247AB-6540-A4CA-834E-01F3D834FEC5}"/>
          </ac:spMkLst>
        </pc:spChg>
        <pc:picChg chg="add del mod">
          <ac:chgData name="Wijesinha W.S.S. it20641092" userId="S::it20641092@my.sliit.lk::d17468e6-226c-4985-8af0-9d3df8d8f330" providerId="AD" clId="Web-{72F3F298-B9A1-3649-069D-5FF94D252A73}" dt="2023-11-02T09:35:19.175" v="123"/>
          <ac:picMkLst>
            <pc:docMk/>
            <pc:sldMk cId="3981221243" sldId="280"/>
            <ac:picMk id="2" creationId="{C2545C78-2D1A-914B-89C7-815D27039348}"/>
          </ac:picMkLst>
        </pc:picChg>
        <pc:picChg chg="add del mod">
          <ac:chgData name="Wijesinha W.S.S. it20641092" userId="S::it20641092@my.sliit.lk::d17468e6-226c-4985-8af0-9d3df8d8f330" providerId="AD" clId="Web-{72F3F298-B9A1-3649-069D-5FF94D252A73}" dt="2023-11-02T09:35:19.175" v="122"/>
          <ac:picMkLst>
            <pc:docMk/>
            <pc:sldMk cId="3981221243" sldId="280"/>
            <ac:picMk id="8" creationId="{6B35E6ED-1BEE-A440-2E73-663A8A6204A6}"/>
          </ac:picMkLst>
        </pc:picChg>
        <pc:picChg chg="add del mod">
          <ac:chgData name="Wijesinha W.S.S. it20641092" userId="S::it20641092@my.sliit.lk::d17468e6-226c-4985-8af0-9d3df8d8f330" providerId="AD" clId="Web-{72F3F298-B9A1-3649-069D-5FF94D252A73}" dt="2023-11-02T09:35:19.175" v="121"/>
          <ac:picMkLst>
            <pc:docMk/>
            <pc:sldMk cId="3981221243" sldId="280"/>
            <ac:picMk id="9" creationId="{5AC4D16E-3E5E-F1A4-B7C4-0622807F1597}"/>
          </ac:picMkLst>
        </pc:picChg>
        <pc:picChg chg="add mod">
          <ac:chgData name="Wijesinha W.S.S. it20641092" userId="S::it20641092@my.sliit.lk::d17468e6-226c-4985-8af0-9d3df8d8f330" providerId="AD" clId="Web-{72F3F298-B9A1-3649-069D-5FF94D252A73}" dt="2023-11-02T09:38:39.134" v="158" actId="1076"/>
          <ac:picMkLst>
            <pc:docMk/>
            <pc:sldMk cId="3981221243" sldId="280"/>
            <ac:picMk id="10" creationId="{87231510-F217-1ECA-A93A-57AF002ACBD6}"/>
          </ac:picMkLst>
        </pc:picChg>
        <pc:picChg chg="mod">
          <ac:chgData name="Wijesinha W.S.S. it20641092" userId="S::it20641092@my.sliit.lk::d17468e6-226c-4985-8af0-9d3df8d8f330" providerId="AD" clId="Web-{72F3F298-B9A1-3649-069D-5FF94D252A73}" dt="2023-11-02T09:37:24.101" v="156" actId="1076"/>
          <ac:picMkLst>
            <pc:docMk/>
            <pc:sldMk cId="3981221243" sldId="280"/>
            <ac:picMk id="13" creationId="{EC47C902-9EA5-5A40-253D-3AB39462C255}"/>
          </ac:picMkLst>
        </pc:picChg>
        <pc:picChg chg="mod">
          <ac:chgData name="Wijesinha W.S.S. it20641092" userId="S::it20641092@my.sliit.lk::d17468e6-226c-4985-8af0-9d3df8d8f330" providerId="AD" clId="Web-{72F3F298-B9A1-3649-069D-5FF94D252A73}" dt="2023-11-02T09:34:54.393" v="114" actId="1076"/>
          <ac:picMkLst>
            <pc:docMk/>
            <pc:sldMk cId="3981221243" sldId="280"/>
            <ac:picMk id="14" creationId="{ECBFEF4B-C267-2EF3-FADB-9B37A479DDB1}"/>
          </ac:picMkLst>
        </pc:picChg>
        <pc:picChg chg="mod">
          <ac:chgData name="Wijesinha W.S.S. it20641092" userId="S::it20641092@my.sliit.lk::d17468e6-226c-4985-8af0-9d3df8d8f330" providerId="AD" clId="Web-{72F3F298-B9A1-3649-069D-5FF94D252A73}" dt="2023-11-02T09:35:04.393" v="116" actId="1076"/>
          <ac:picMkLst>
            <pc:docMk/>
            <pc:sldMk cId="3981221243" sldId="280"/>
            <ac:picMk id="15" creationId="{0B0BAEEA-4E12-0E23-85CE-102A9BFB47B8}"/>
          </ac:picMkLst>
        </pc:picChg>
      </pc:sldChg>
      <pc:sldChg chg="modSp add ord replId">
        <pc:chgData name="Wijesinha W.S.S. it20641092" userId="S::it20641092@my.sliit.lk::d17468e6-226c-4985-8af0-9d3df8d8f330" providerId="AD" clId="Web-{72F3F298-B9A1-3649-069D-5FF94D252A73}" dt="2023-11-02T09:38:53.401" v="161" actId="14100"/>
        <pc:sldMkLst>
          <pc:docMk/>
          <pc:sldMk cId="18619182" sldId="281"/>
        </pc:sldMkLst>
        <pc:spChg chg="mod">
          <ac:chgData name="Wijesinha W.S.S. it20641092" userId="S::it20641092@my.sliit.lk::d17468e6-226c-4985-8af0-9d3df8d8f330" providerId="AD" clId="Web-{72F3F298-B9A1-3649-069D-5FF94D252A73}" dt="2023-11-02T09:32:50.545" v="92" actId="20577"/>
          <ac:spMkLst>
            <pc:docMk/>
            <pc:sldMk cId="18619182" sldId="281"/>
            <ac:spMk id="4" creationId="{6F1BD4A4-0D64-A70B-9DC4-DCD8866A22DF}"/>
          </ac:spMkLst>
        </pc:spChg>
        <pc:spChg chg="mod">
          <ac:chgData name="Wijesinha W.S.S. it20641092" userId="S::it20641092@my.sliit.lk::d17468e6-226c-4985-8af0-9d3df8d8f330" providerId="AD" clId="Web-{72F3F298-B9A1-3649-069D-5FF94D252A73}" dt="2023-11-02T09:38:53.401" v="161" actId="14100"/>
          <ac:spMkLst>
            <pc:docMk/>
            <pc:sldMk cId="18619182" sldId="281"/>
            <ac:spMk id="8" creationId="{18A31845-8896-4FD6-37E4-D456A24E4AC5}"/>
          </ac:spMkLst>
        </pc:spChg>
      </pc:sldChg>
      <pc:sldChg chg="modSp add ord replId">
        <pc:chgData name="Wijesinha W.S.S. it20641092" userId="S::it20641092@my.sliit.lk::d17468e6-226c-4985-8af0-9d3df8d8f330" providerId="AD" clId="Web-{72F3F298-B9A1-3649-069D-5FF94D252A73}" dt="2023-11-02T09:39:53.246" v="177" actId="20577"/>
        <pc:sldMkLst>
          <pc:docMk/>
          <pc:sldMk cId="4150927769" sldId="282"/>
        </pc:sldMkLst>
        <pc:spChg chg="mod">
          <ac:chgData name="Wijesinha W.S.S. it20641092" userId="S::it20641092@my.sliit.lk::d17468e6-226c-4985-8af0-9d3df8d8f330" providerId="AD" clId="Web-{72F3F298-B9A1-3649-069D-5FF94D252A73}" dt="2023-11-02T09:32:57.686" v="94" actId="20577"/>
          <ac:spMkLst>
            <pc:docMk/>
            <pc:sldMk cId="4150927769" sldId="282"/>
            <ac:spMk id="4" creationId="{6F1BD4A4-0D64-A70B-9DC4-DCD8866A22DF}"/>
          </ac:spMkLst>
        </pc:spChg>
        <pc:spChg chg="mod">
          <ac:chgData name="Wijesinha W.S.S. it20641092" userId="S::it20641092@my.sliit.lk::d17468e6-226c-4985-8af0-9d3df8d8f330" providerId="AD" clId="Web-{72F3F298-B9A1-3649-069D-5FF94D252A73}" dt="2023-11-02T09:39:53.246" v="177" actId="20577"/>
          <ac:spMkLst>
            <pc:docMk/>
            <pc:sldMk cId="4150927769" sldId="282"/>
            <ac:spMk id="10" creationId="{E1839C36-7295-4FD5-A2AD-9589E51164AA}"/>
          </ac:spMkLst>
        </pc:spChg>
      </pc:sldChg>
      <pc:sldChg chg="add ord replId">
        <pc:chgData name="Wijesinha W.S.S. it20641092" userId="S::it20641092@my.sliit.lk::d17468e6-226c-4985-8af0-9d3df8d8f330" providerId="AD" clId="Web-{72F3F298-B9A1-3649-069D-5FF94D252A73}" dt="2023-11-02T09:27:17.753" v="10"/>
        <pc:sldMkLst>
          <pc:docMk/>
          <pc:sldMk cId="2817164998" sldId="283"/>
        </pc:sldMkLst>
      </pc:sldChg>
    </pc:docChg>
  </pc:docChgLst>
  <pc:docChgLst>
    <pc:chgData name="Withanage P.W.E.L it20600334" userId="S::it20600334@my.sliit.lk::33e09fb2-d263-49cf-88fa-75ef5ee09d78" providerId="AD" clId="Web-{4C253D11-E19C-DB4E-8BFB-C4FFA8FE15D2}"/>
    <pc:docChg chg="modSld">
      <pc:chgData name="Withanage P.W.E.L it20600334" userId="S::it20600334@my.sliit.lk::33e09fb2-d263-49cf-88fa-75ef5ee09d78" providerId="AD" clId="Web-{4C253D11-E19C-DB4E-8BFB-C4FFA8FE15D2}" dt="2023-11-02T12:21:43.045" v="14" actId="1076"/>
      <pc:docMkLst>
        <pc:docMk/>
      </pc:docMkLst>
      <pc:sldChg chg="modSp">
        <pc:chgData name="Withanage P.W.E.L it20600334" userId="S::it20600334@my.sliit.lk::33e09fb2-d263-49cf-88fa-75ef5ee09d78" providerId="AD" clId="Web-{4C253D11-E19C-DB4E-8BFB-C4FFA8FE15D2}" dt="2023-11-02T12:21:43.045" v="14" actId="1076"/>
        <pc:sldMkLst>
          <pc:docMk/>
          <pc:sldMk cId="2838488255" sldId="267"/>
        </pc:sldMkLst>
        <pc:spChg chg="mod">
          <ac:chgData name="Withanage P.W.E.L it20600334" userId="S::it20600334@my.sliit.lk::33e09fb2-d263-49cf-88fa-75ef5ee09d78" providerId="AD" clId="Web-{4C253D11-E19C-DB4E-8BFB-C4FFA8FE15D2}" dt="2023-11-02T12:21:18.248" v="10" actId="20577"/>
          <ac:spMkLst>
            <pc:docMk/>
            <pc:sldMk cId="2838488255" sldId="267"/>
            <ac:spMk id="12" creationId="{6F697775-5744-3DA5-B0EC-6F451B53878F}"/>
          </ac:spMkLst>
        </pc:spChg>
        <pc:picChg chg="mod">
          <ac:chgData name="Withanage P.W.E.L it20600334" userId="S::it20600334@my.sliit.lk::33e09fb2-d263-49cf-88fa-75ef5ee09d78" providerId="AD" clId="Web-{4C253D11-E19C-DB4E-8BFB-C4FFA8FE15D2}" dt="2023-11-02T12:21:34.608" v="13" actId="1076"/>
          <ac:picMkLst>
            <pc:docMk/>
            <pc:sldMk cId="2838488255" sldId="267"/>
            <ac:picMk id="2" creationId="{E7CF3DFA-F66F-8D44-546F-4E226FBDE838}"/>
          </ac:picMkLst>
        </pc:picChg>
        <pc:picChg chg="mod">
          <ac:chgData name="Withanage P.W.E.L it20600334" userId="S::it20600334@my.sliit.lk::33e09fb2-d263-49cf-88fa-75ef5ee09d78" providerId="AD" clId="Web-{4C253D11-E19C-DB4E-8BFB-C4FFA8FE15D2}" dt="2023-11-02T12:21:31.576" v="12" actId="1076"/>
          <ac:picMkLst>
            <pc:docMk/>
            <pc:sldMk cId="2838488255" sldId="267"/>
            <ac:picMk id="6" creationId="{3BA70E0D-1DC5-F99A-F6CC-D77B4371BDD6}"/>
          </ac:picMkLst>
        </pc:picChg>
        <pc:picChg chg="mod">
          <ac:chgData name="Withanage P.W.E.L it20600334" userId="S::it20600334@my.sliit.lk::33e09fb2-d263-49cf-88fa-75ef5ee09d78" providerId="AD" clId="Web-{4C253D11-E19C-DB4E-8BFB-C4FFA8FE15D2}" dt="2023-11-02T12:21:43.045" v="14" actId="1076"/>
          <ac:picMkLst>
            <pc:docMk/>
            <pc:sldMk cId="2838488255" sldId="267"/>
            <ac:picMk id="8" creationId="{56BB8781-92F9-7059-D51E-1E6F8314A764}"/>
          </ac:picMkLst>
        </pc:picChg>
      </pc:sldChg>
    </pc:docChg>
  </pc:docChgLst>
  <pc:docChgLst>
    <pc:chgData name="Wijesinha W.S.S. it20641092" userId="S::it20641092@my.sliit.lk::d17468e6-226c-4985-8af0-9d3df8d8f330" providerId="AD" clId="Web-{C467B4D7-C6CF-6AA9-70D5-0E887B69CA3A}"/>
    <pc:docChg chg="modSld">
      <pc:chgData name="Wijesinha W.S.S. it20641092" userId="S::it20641092@my.sliit.lk::d17468e6-226c-4985-8af0-9d3df8d8f330" providerId="AD" clId="Web-{C467B4D7-C6CF-6AA9-70D5-0E887B69CA3A}" dt="2024-03-15T15:36:40.326" v="3" actId="1076"/>
      <pc:docMkLst>
        <pc:docMk/>
      </pc:docMkLst>
      <pc:sldChg chg="delSp modSp">
        <pc:chgData name="Wijesinha W.S.S. it20641092" userId="S::it20641092@my.sliit.lk::d17468e6-226c-4985-8af0-9d3df8d8f330" providerId="AD" clId="Web-{C467B4D7-C6CF-6AA9-70D5-0E887B69CA3A}" dt="2024-03-15T15:36:40.326" v="3" actId="1076"/>
        <pc:sldMkLst>
          <pc:docMk/>
          <pc:sldMk cId="3981221243" sldId="280"/>
        </pc:sldMkLst>
        <pc:picChg chg="mod">
          <ac:chgData name="Wijesinha W.S.S. it20641092" userId="S::it20641092@my.sliit.lk::d17468e6-226c-4985-8af0-9d3df8d8f330" providerId="AD" clId="Web-{C467B4D7-C6CF-6AA9-70D5-0E887B69CA3A}" dt="2024-03-15T15:36:40.326" v="3" actId="1076"/>
          <ac:picMkLst>
            <pc:docMk/>
            <pc:sldMk cId="3981221243" sldId="280"/>
            <ac:picMk id="12" creationId="{1C09ED59-ED9D-7847-1CE7-CA2B982B9891}"/>
          </ac:picMkLst>
        </pc:picChg>
        <pc:picChg chg="del">
          <ac:chgData name="Wijesinha W.S.S. it20641092" userId="S::it20641092@my.sliit.lk::d17468e6-226c-4985-8af0-9d3df8d8f330" providerId="AD" clId="Web-{C467B4D7-C6CF-6AA9-70D5-0E887B69CA3A}" dt="2024-03-15T15:36:06.326" v="0"/>
          <ac:picMkLst>
            <pc:docMk/>
            <pc:sldMk cId="3981221243" sldId="280"/>
            <ac:picMk id="13" creationId="{EC47C902-9EA5-5A40-253D-3AB39462C255}"/>
          </ac:picMkLst>
        </pc:picChg>
      </pc:sldChg>
    </pc:docChg>
  </pc:docChgLst>
  <pc:docChgLst>
    <pc:chgData name="Anuththara R.M.C. it20637064" userId="S::it20637064@my.sliit.lk::7bb0a8e5-37b2-4c34-9bca-2fca63aab77e" providerId="AD" clId="Web-{EDD45405-0F49-608C-B7D0-10030875DC33}"/>
    <pc:docChg chg="addSld delSld modSld">
      <pc:chgData name="Anuththara R.M.C. it20637064" userId="S::it20637064@my.sliit.lk::7bb0a8e5-37b2-4c34-9bca-2fca63aab77e" providerId="AD" clId="Web-{EDD45405-0F49-608C-B7D0-10030875DC33}" dt="2023-11-03T02:24:25.016" v="387" actId="20577"/>
      <pc:docMkLst>
        <pc:docMk/>
      </pc:docMkLst>
      <pc:sldChg chg="modSp">
        <pc:chgData name="Anuththara R.M.C. it20637064" userId="S::it20637064@my.sliit.lk::7bb0a8e5-37b2-4c34-9bca-2fca63aab77e" providerId="AD" clId="Web-{EDD45405-0F49-608C-B7D0-10030875DC33}" dt="2023-11-02T17:55:33.015" v="112" actId="14100"/>
        <pc:sldMkLst>
          <pc:docMk/>
          <pc:sldMk cId="1970245912" sldId="284"/>
        </pc:sldMkLst>
        <pc:spChg chg="mod">
          <ac:chgData name="Anuththara R.M.C. it20637064" userId="S::it20637064@my.sliit.lk::7bb0a8e5-37b2-4c34-9bca-2fca63aab77e" providerId="AD" clId="Web-{EDD45405-0F49-608C-B7D0-10030875DC33}" dt="2023-11-02T17:55:33.015" v="112" actId="14100"/>
          <ac:spMkLst>
            <pc:docMk/>
            <pc:sldMk cId="1970245912" sldId="284"/>
            <ac:spMk id="4" creationId="{F531B663-86A0-340F-0C40-C78510CDC6B9}"/>
          </ac:spMkLst>
        </pc:spChg>
      </pc:sldChg>
      <pc:sldChg chg="addSp modSp">
        <pc:chgData name="Anuththara R.M.C. it20637064" userId="S::it20637064@my.sliit.lk::7bb0a8e5-37b2-4c34-9bca-2fca63aab77e" providerId="AD" clId="Web-{EDD45405-0F49-608C-B7D0-10030875DC33}" dt="2023-11-02T17:55:08.827" v="111" actId="14100"/>
        <pc:sldMkLst>
          <pc:docMk/>
          <pc:sldMk cId="3377129985" sldId="285"/>
        </pc:sldMkLst>
        <pc:spChg chg="mod">
          <ac:chgData name="Anuththara R.M.C. it20637064" userId="S::it20637064@my.sliit.lk::7bb0a8e5-37b2-4c34-9bca-2fca63aab77e" providerId="AD" clId="Web-{EDD45405-0F49-608C-B7D0-10030875DC33}" dt="2023-11-02T17:55:08.827" v="111" actId="14100"/>
          <ac:spMkLst>
            <pc:docMk/>
            <pc:sldMk cId="3377129985" sldId="285"/>
            <ac:spMk id="6" creationId="{283AD3B2-C7BF-8AF5-E006-FB1722BD68E5}"/>
          </ac:spMkLst>
        </pc:spChg>
        <pc:picChg chg="add mod">
          <ac:chgData name="Anuththara R.M.C. it20637064" userId="S::it20637064@my.sliit.lk::7bb0a8e5-37b2-4c34-9bca-2fca63aab77e" providerId="AD" clId="Web-{EDD45405-0F49-608C-B7D0-10030875DC33}" dt="2023-11-02T17:44:25.594" v="44" actId="1076"/>
          <ac:picMkLst>
            <pc:docMk/>
            <pc:sldMk cId="3377129985" sldId="285"/>
            <ac:picMk id="2" creationId="{3FC2D7F6-1567-2AF9-6B96-DD47B8FE3A4D}"/>
          </ac:picMkLst>
        </pc:picChg>
      </pc:sldChg>
      <pc:sldChg chg="modSp">
        <pc:chgData name="Anuththara R.M.C. it20637064" userId="S::it20637064@my.sliit.lk::7bb0a8e5-37b2-4c34-9bca-2fca63aab77e" providerId="AD" clId="Web-{EDD45405-0F49-608C-B7D0-10030875DC33}" dt="2023-11-03T01:46:39.195" v="371" actId="20577"/>
        <pc:sldMkLst>
          <pc:docMk/>
          <pc:sldMk cId="3347607219" sldId="286"/>
        </pc:sldMkLst>
        <pc:spChg chg="mod">
          <ac:chgData name="Anuththara R.M.C. it20637064" userId="S::it20637064@my.sliit.lk::7bb0a8e5-37b2-4c34-9bca-2fca63aab77e" providerId="AD" clId="Web-{EDD45405-0F49-608C-B7D0-10030875DC33}" dt="2023-11-02T17:12:38.616" v="14" actId="20577"/>
          <ac:spMkLst>
            <pc:docMk/>
            <pc:sldMk cId="3347607219" sldId="286"/>
            <ac:spMk id="4" creationId="{6F1BD4A4-0D64-A70B-9DC4-DCD8866A22DF}"/>
          </ac:spMkLst>
        </pc:spChg>
        <pc:spChg chg="mod">
          <ac:chgData name="Anuththara R.M.C. it20637064" userId="S::it20637064@my.sliit.lk::7bb0a8e5-37b2-4c34-9bca-2fca63aab77e" providerId="AD" clId="Web-{EDD45405-0F49-608C-B7D0-10030875DC33}" dt="2023-11-03T01:46:39.195" v="371" actId="20577"/>
          <ac:spMkLst>
            <pc:docMk/>
            <pc:sldMk cId="3347607219" sldId="286"/>
            <ac:spMk id="7" creationId="{81E247AB-6540-A4CA-834E-01F3D834FEC5}"/>
          </ac:spMkLst>
        </pc:spChg>
      </pc:sldChg>
      <pc:sldChg chg="addSp delSp modSp add replId">
        <pc:chgData name="Anuththara R.M.C. it20637064" userId="S::it20637064@my.sliit.lk::7bb0a8e5-37b2-4c34-9bca-2fca63aab77e" providerId="AD" clId="Web-{EDD45405-0F49-608C-B7D0-10030875DC33}" dt="2023-11-02T20:12:51.387" v="198" actId="14100"/>
        <pc:sldMkLst>
          <pc:docMk/>
          <pc:sldMk cId="561010966" sldId="290"/>
        </pc:sldMkLst>
        <pc:spChg chg="mod">
          <ac:chgData name="Anuththara R.M.C. it20637064" userId="S::it20637064@my.sliit.lk::7bb0a8e5-37b2-4c34-9bca-2fca63aab77e" providerId="AD" clId="Web-{EDD45405-0F49-608C-B7D0-10030875DC33}" dt="2023-11-02T17:13:12.085" v="17" actId="20577"/>
          <ac:spMkLst>
            <pc:docMk/>
            <pc:sldMk cId="561010966" sldId="290"/>
            <ac:spMk id="4" creationId="{6F1BD4A4-0D64-A70B-9DC4-DCD8866A22DF}"/>
          </ac:spMkLst>
        </pc:spChg>
        <pc:spChg chg="del mod">
          <ac:chgData name="Anuththara R.M.C. it20637064" userId="S::it20637064@my.sliit.lk::7bb0a8e5-37b2-4c34-9bca-2fca63aab77e" providerId="AD" clId="Web-{EDD45405-0F49-608C-B7D0-10030875DC33}" dt="2023-11-02T19:32:16.333" v="158"/>
          <ac:spMkLst>
            <pc:docMk/>
            <pc:sldMk cId="561010966" sldId="290"/>
            <ac:spMk id="9" creationId="{3AD118E7-3ABC-8104-1A59-D7B7967141B8}"/>
          </ac:spMkLst>
        </pc:spChg>
        <pc:spChg chg="add mod">
          <ac:chgData name="Anuththara R.M.C. it20637064" userId="S::it20637064@my.sliit.lk::7bb0a8e5-37b2-4c34-9bca-2fca63aab77e" providerId="AD" clId="Web-{EDD45405-0F49-608C-B7D0-10030875DC33}" dt="2023-11-02T20:11:43.260" v="189" actId="14100"/>
          <ac:spMkLst>
            <pc:docMk/>
            <pc:sldMk cId="561010966" sldId="290"/>
            <ac:spMk id="10" creationId="{8695734C-55B8-08A6-DC1C-EBD5FE96CA32}"/>
          </ac:spMkLst>
        </pc:spChg>
        <pc:spChg chg="add mod ord">
          <ac:chgData name="Anuththara R.M.C. it20637064" userId="S::it20637064@my.sliit.lk::7bb0a8e5-37b2-4c34-9bca-2fca63aab77e" providerId="AD" clId="Web-{EDD45405-0F49-608C-B7D0-10030875DC33}" dt="2023-11-02T20:12:51.387" v="198" actId="14100"/>
          <ac:spMkLst>
            <pc:docMk/>
            <pc:sldMk cId="561010966" sldId="290"/>
            <ac:spMk id="12" creationId="{7AE2FB59-AF60-C79D-B9D0-C64943DACC72}"/>
          </ac:spMkLst>
        </pc:spChg>
        <pc:graphicFrameChg chg="del mod modGraphic">
          <ac:chgData name="Anuththara R.M.C. it20637064" userId="S::it20637064@my.sliit.lk::7bb0a8e5-37b2-4c34-9bca-2fca63aab77e" providerId="AD" clId="Web-{EDD45405-0F49-608C-B7D0-10030875DC33}" dt="2023-11-02T19:32:40.943" v="165"/>
          <ac:graphicFrameMkLst>
            <pc:docMk/>
            <pc:sldMk cId="561010966" sldId="290"/>
            <ac:graphicFrameMk id="12" creationId="{B18F8E1D-4200-C0A7-41C7-936D9DAF7145}"/>
          </ac:graphicFrameMkLst>
        </pc:graphicFrameChg>
        <pc:graphicFrameChg chg="del mod modGraphic">
          <ac:chgData name="Anuththara R.M.C. it20637064" userId="S::it20637064@my.sliit.lk::7bb0a8e5-37b2-4c34-9bca-2fca63aab77e" providerId="AD" clId="Web-{EDD45405-0F49-608C-B7D0-10030875DC33}" dt="2023-11-02T19:32:27.770" v="162"/>
          <ac:graphicFrameMkLst>
            <pc:docMk/>
            <pc:sldMk cId="561010966" sldId="290"/>
            <ac:graphicFrameMk id="13" creationId="{1448ADE7-624C-008C-96E5-85DD82191AB0}"/>
          </ac:graphicFrameMkLst>
        </pc:graphicFrameChg>
        <pc:picChg chg="add mod ord">
          <ac:chgData name="Anuththara R.M.C. it20637064" userId="S::it20637064@my.sliit.lk::7bb0a8e5-37b2-4c34-9bca-2fca63aab77e" providerId="AD" clId="Web-{EDD45405-0F49-608C-B7D0-10030875DC33}" dt="2023-11-02T20:11:24.743" v="186" actId="1076"/>
          <ac:picMkLst>
            <pc:docMk/>
            <pc:sldMk cId="561010966" sldId="290"/>
            <ac:picMk id="2" creationId="{E88254A9-67A4-3A02-471A-DFB150FDCF8B}"/>
          </ac:picMkLst>
        </pc:picChg>
        <pc:picChg chg="add mod">
          <ac:chgData name="Anuththara R.M.C. it20637064" userId="S::it20637064@my.sliit.lk::7bb0a8e5-37b2-4c34-9bca-2fca63aab77e" providerId="AD" clId="Web-{EDD45405-0F49-608C-B7D0-10030875DC33}" dt="2023-11-02T20:11:50.151" v="190" actId="1076"/>
          <ac:picMkLst>
            <pc:docMk/>
            <pc:sldMk cId="561010966" sldId="290"/>
            <ac:picMk id="7" creationId="{26AA674A-CC82-7051-F6B5-74DBEC9FD03A}"/>
          </ac:picMkLst>
        </pc:picChg>
        <pc:picChg chg="del">
          <ac:chgData name="Anuththara R.M.C. it20637064" userId="S::it20637064@my.sliit.lk::7bb0a8e5-37b2-4c34-9bca-2fca63aab77e" providerId="AD" clId="Web-{EDD45405-0F49-608C-B7D0-10030875DC33}" dt="2023-11-02T19:32:18.395" v="159"/>
          <ac:picMkLst>
            <pc:docMk/>
            <pc:sldMk cId="561010966" sldId="290"/>
            <ac:picMk id="7" creationId="{CDEA411A-B7D0-274C-FF03-F4AF3CD443D7}"/>
          </ac:picMkLst>
        </pc:picChg>
      </pc:sldChg>
      <pc:sldChg chg="addSp delSp modSp add replId">
        <pc:chgData name="Anuththara R.M.C. it20637064" userId="S::it20637064@my.sliit.lk::7bb0a8e5-37b2-4c34-9bca-2fca63aab77e" providerId="AD" clId="Web-{EDD45405-0F49-608C-B7D0-10030875DC33}" dt="2023-11-03T02:24:25.016" v="387" actId="20577"/>
        <pc:sldMkLst>
          <pc:docMk/>
          <pc:sldMk cId="4125130603" sldId="291"/>
        </pc:sldMkLst>
        <pc:spChg chg="mod">
          <ac:chgData name="Anuththara R.M.C. it20637064" userId="S::it20637064@my.sliit.lk::7bb0a8e5-37b2-4c34-9bca-2fca63aab77e" providerId="AD" clId="Web-{EDD45405-0F49-608C-B7D0-10030875DC33}" dt="2023-11-02T17:13:30.835" v="20" actId="20577"/>
          <ac:spMkLst>
            <pc:docMk/>
            <pc:sldMk cId="4125130603" sldId="291"/>
            <ac:spMk id="4" creationId="{6F1BD4A4-0D64-A70B-9DC4-DCD8866A22DF}"/>
          </ac:spMkLst>
        </pc:spChg>
        <pc:spChg chg="mod">
          <ac:chgData name="Anuththara R.M.C. it20637064" userId="S::it20637064@my.sliit.lk::7bb0a8e5-37b2-4c34-9bca-2fca63aab77e" providerId="AD" clId="Web-{EDD45405-0F49-608C-B7D0-10030875DC33}" dt="2023-11-03T02:24:25.016" v="387" actId="20577"/>
          <ac:spMkLst>
            <pc:docMk/>
            <pc:sldMk cId="4125130603" sldId="291"/>
            <ac:spMk id="7" creationId="{42AD16CD-4598-F2DF-4E9E-E8AD8DCF8EF8}"/>
          </ac:spMkLst>
        </pc:spChg>
        <pc:spChg chg="mod">
          <ac:chgData name="Anuththara R.M.C. it20637064" userId="S::it20637064@my.sliit.lk::7bb0a8e5-37b2-4c34-9bca-2fca63aab77e" providerId="AD" clId="Web-{EDD45405-0F49-608C-B7D0-10030875DC33}" dt="2023-11-03T01:43:29.956" v="344" actId="20577"/>
          <ac:spMkLst>
            <pc:docMk/>
            <pc:sldMk cId="4125130603" sldId="291"/>
            <ac:spMk id="10" creationId="{E1839C36-7295-4FD5-A2AD-9589E51164AA}"/>
          </ac:spMkLst>
        </pc:spChg>
        <pc:picChg chg="add del mod">
          <ac:chgData name="Anuththara R.M.C. it20637064" userId="S::it20637064@my.sliit.lk::7bb0a8e5-37b2-4c34-9bca-2fca63aab77e" providerId="AD" clId="Web-{EDD45405-0F49-608C-B7D0-10030875DC33}" dt="2023-11-03T01:37:29.276" v="278"/>
          <ac:picMkLst>
            <pc:docMk/>
            <pc:sldMk cId="4125130603" sldId="291"/>
            <ac:picMk id="2" creationId="{1F01F7CD-8209-AD84-125C-69D5D29CE955}"/>
          </ac:picMkLst>
        </pc:picChg>
        <pc:picChg chg="add mod">
          <ac:chgData name="Anuththara R.M.C. it20637064" userId="S::it20637064@my.sliit.lk::7bb0a8e5-37b2-4c34-9bca-2fca63aab77e" providerId="AD" clId="Web-{EDD45405-0F49-608C-B7D0-10030875DC33}" dt="2023-11-03T01:39:19.919" v="291" actId="1076"/>
          <ac:picMkLst>
            <pc:docMk/>
            <pc:sldMk cId="4125130603" sldId="291"/>
            <ac:picMk id="6" creationId="{ADD7F7EF-F46B-AEDD-4DA8-893C7E2A1D7D}"/>
          </ac:picMkLst>
        </pc:picChg>
        <pc:picChg chg="add del mod">
          <ac:chgData name="Anuththara R.M.C. it20637064" userId="S::it20637064@my.sliit.lk::7bb0a8e5-37b2-4c34-9bca-2fca63aab77e" providerId="AD" clId="Web-{EDD45405-0F49-608C-B7D0-10030875DC33}" dt="2023-11-03T01:38:35.215" v="286"/>
          <ac:picMkLst>
            <pc:docMk/>
            <pc:sldMk cId="4125130603" sldId="291"/>
            <ac:picMk id="8" creationId="{9C101F4B-41C5-C1F4-69BC-03AA387CD940}"/>
          </ac:picMkLst>
        </pc:picChg>
        <pc:picChg chg="add mod">
          <ac:chgData name="Anuththara R.M.C. it20637064" userId="S::it20637064@my.sliit.lk::7bb0a8e5-37b2-4c34-9bca-2fca63aab77e" providerId="AD" clId="Web-{EDD45405-0F49-608C-B7D0-10030875DC33}" dt="2023-11-03T01:39:24.685" v="293" actId="1076"/>
          <ac:picMkLst>
            <pc:docMk/>
            <pc:sldMk cId="4125130603" sldId="291"/>
            <ac:picMk id="11" creationId="{1364116D-B635-EAF2-7ED8-7BD0B6F6AFBF}"/>
          </ac:picMkLst>
        </pc:picChg>
        <pc:picChg chg="mod">
          <ac:chgData name="Anuththara R.M.C. it20637064" userId="S::it20637064@my.sliit.lk::7bb0a8e5-37b2-4c34-9bca-2fca63aab77e" providerId="AD" clId="Web-{EDD45405-0F49-608C-B7D0-10030875DC33}" dt="2023-11-03T01:39:22.263" v="292" actId="1076"/>
          <ac:picMkLst>
            <pc:docMk/>
            <pc:sldMk cId="4125130603" sldId="291"/>
            <ac:picMk id="17" creationId="{ABB84369-B723-A6E9-DEE7-7E9BFA6CC9CA}"/>
          </ac:picMkLst>
        </pc:picChg>
      </pc:sldChg>
      <pc:sldChg chg="addSp delSp modSp add replId">
        <pc:chgData name="Anuththara R.M.C. it20637064" userId="S::it20637064@my.sliit.lk::7bb0a8e5-37b2-4c34-9bca-2fca63aab77e" providerId="AD" clId="Web-{EDD45405-0F49-608C-B7D0-10030875DC33}" dt="2023-11-03T02:12:12.827" v="384" actId="1076"/>
        <pc:sldMkLst>
          <pc:docMk/>
          <pc:sldMk cId="435120358" sldId="292"/>
        </pc:sldMkLst>
        <pc:picChg chg="add del mod">
          <ac:chgData name="Anuththara R.M.C. it20637064" userId="S::it20637064@my.sliit.lk::7bb0a8e5-37b2-4c34-9bca-2fca63aab77e" providerId="AD" clId="Web-{EDD45405-0F49-608C-B7D0-10030875DC33}" dt="2023-11-03T02:11:20.544" v="373"/>
          <ac:picMkLst>
            <pc:docMk/>
            <pc:sldMk cId="435120358" sldId="292"/>
            <ac:picMk id="2" creationId="{351CE618-865A-FA13-F708-2FDA57720643}"/>
          </ac:picMkLst>
        </pc:picChg>
        <pc:picChg chg="add mod">
          <ac:chgData name="Anuththara R.M.C. it20637064" userId="S::it20637064@my.sliit.lk::7bb0a8e5-37b2-4c34-9bca-2fca63aab77e" providerId="AD" clId="Web-{EDD45405-0F49-608C-B7D0-10030875DC33}" dt="2023-11-03T02:12:12.827" v="384" actId="1076"/>
          <ac:picMkLst>
            <pc:docMk/>
            <pc:sldMk cId="435120358" sldId="292"/>
            <ac:picMk id="3" creationId="{996B7576-6BDB-D8EE-1C31-689810705101}"/>
          </ac:picMkLst>
        </pc:picChg>
        <pc:picChg chg="mod">
          <ac:chgData name="Anuththara R.M.C. it20637064" userId="S::it20637064@my.sliit.lk::7bb0a8e5-37b2-4c34-9bca-2fca63aab77e" providerId="AD" clId="Web-{EDD45405-0F49-608C-B7D0-10030875DC33}" dt="2023-11-03T02:12:02.545" v="381" actId="1076"/>
          <ac:picMkLst>
            <pc:docMk/>
            <pc:sldMk cId="435120358" sldId="292"/>
            <ac:picMk id="15" creationId="{48F66867-BB94-BD7B-7C24-BCCDAFD3A192}"/>
          </ac:picMkLst>
        </pc:picChg>
        <pc:picChg chg="mod">
          <ac:chgData name="Anuththara R.M.C. it20637064" userId="S::it20637064@my.sliit.lk::7bb0a8e5-37b2-4c34-9bca-2fca63aab77e" providerId="AD" clId="Web-{EDD45405-0F49-608C-B7D0-10030875DC33}" dt="2023-11-03T02:12:06.577" v="383" actId="1076"/>
          <ac:picMkLst>
            <pc:docMk/>
            <pc:sldMk cId="435120358" sldId="292"/>
            <ac:picMk id="17" creationId="{C5814893-C563-1BFE-F2BD-CEA0B27AAEC9}"/>
          </ac:picMkLst>
        </pc:picChg>
        <pc:picChg chg="mod">
          <ac:chgData name="Anuththara R.M.C. it20637064" userId="S::it20637064@my.sliit.lk::7bb0a8e5-37b2-4c34-9bca-2fca63aab77e" providerId="AD" clId="Web-{EDD45405-0F49-608C-B7D0-10030875DC33}" dt="2023-11-03T02:12:04.592" v="382" actId="1076"/>
          <ac:picMkLst>
            <pc:docMk/>
            <pc:sldMk cId="435120358" sldId="292"/>
            <ac:picMk id="19" creationId="{B451CA7F-491F-944A-F69C-6F498A3F0D4A}"/>
          </ac:picMkLst>
        </pc:picChg>
      </pc:sldChg>
      <pc:sldChg chg="addSp modSp add replId">
        <pc:chgData name="Anuththara R.M.C. it20637064" userId="S::it20637064@my.sliit.lk::7bb0a8e5-37b2-4c34-9bca-2fca63aab77e" providerId="AD" clId="Web-{EDD45405-0F49-608C-B7D0-10030875DC33}" dt="2023-11-03T01:42:54.096" v="323" actId="1076"/>
        <pc:sldMkLst>
          <pc:docMk/>
          <pc:sldMk cId="2283739759" sldId="293"/>
        </pc:sldMkLst>
        <pc:spChg chg="mod">
          <ac:chgData name="Anuththara R.M.C. it20637064" userId="S::it20637064@my.sliit.lk::7bb0a8e5-37b2-4c34-9bca-2fca63aab77e" providerId="AD" clId="Web-{EDD45405-0F49-608C-B7D0-10030875DC33}" dt="2023-11-03T01:41:50.547" v="321"/>
          <ac:spMkLst>
            <pc:docMk/>
            <pc:sldMk cId="2283739759" sldId="293"/>
            <ac:spMk id="2" creationId="{3395B22E-2EAC-0540-2F05-427F29C27543}"/>
          </ac:spMkLst>
        </pc:spChg>
        <pc:picChg chg="add mod">
          <ac:chgData name="Anuththara R.M.C. it20637064" userId="S::it20637064@my.sliit.lk::7bb0a8e5-37b2-4c34-9bca-2fca63aab77e" providerId="AD" clId="Web-{EDD45405-0F49-608C-B7D0-10030875DC33}" dt="2023-11-03T01:42:54.096" v="323" actId="1076"/>
          <ac:picMkLst>
            <pc:docMk/>
            <pc:sldMk cId="2283739759" sldId="293"/>
            <ac:picMk id="3" creationId="{624A21E8-C357-2B98-9F82-06D5613AD953}"/>
          </ac:picMkLst>
        </pc:picChg>
      </pc:sldChg>
      <pc:sldChg chg="new del">
        <pc:chgData name="Anuththara R.M.C. it20637064" userId="S::it20637064@my.sliit.lk::7bb0a8e5-37b2-4c34-9bca-2fca63aab77e" providerId="AD" clId="Web-{EDD45405-0F49-608C-B7D0-10030875DC33}" dt="2023-11-02T18:02:53.353" v="114"/>
        <pc:sldMkLst>
          <pc:docMk/>
          <pc:sldMk cId="263707844" sldId="294"/>
        </pc:sldMkLst>
      </pc:sldChg>
      <pc:sldChg chg="new del">
        <pc:chgData name="Anuththara R.M.C. it20637064" userId="S::it20637064@my.sliit.lk::7bb0a8e5-37b2-4c34-9bca-2fca63aab77e" providerId="AD" clId="Web-{EDD45405-0F49-608C-B7D0-10030875DC33}" dt="2023-11-02T18:03:25.166" v="116"/>
        <pc:sldMkLst>
          <pc:docMk/>
          <pc:sldMk cId="937798025" sldId="294"/>
        </pc:sldMkLst>
      </pc:sldChg>
    </pc:docChg>
  </pc:docChgLst>
  <pc:docChgLst>
    <pc:chgData name="Senanayake.P.M. it20606756" userId="S::it20606756@my.sliit.lk::b3e94a07-5a23-4790-a62d-617d10ac1386" providerId="AD" clId="Web-{435719B2-A3DC-517F-5364-31D205D378DA}"/>
    <pc:docChg chg="addSld delSld modSld sldOrd">
      <pc:chgData name="Senanayake.P.M. it20606756" userId="S::it20606756@my.sliit.lk::b3e94a07-5a23-4790-a62d-617d10ac1386" providerId="AD" clId="Web-{435719B2-A3DC-517F-5364-31D205D378DA}" dt="2023-10-29T16:20:10.017" v="60"/>
      <pc:docMkLst>
        <pc:docMk/>
      </pc:docMkLst>
      <pc:sldChg chg="modSp">
        <pc:chgData name="Senanayake.P.M. it20606756" userId="S::it20606756@my.sliit.lk::b3e94a07-5a23-4790-a62d-617d10ac1386" providerId="AD" clId="Web-{435719B2-A3DC-517F-5364-31D205D378DA}" dt="2023-10-29T15:45:21.533" v="0" actId="20577"/>
        <pc:sldMkLst>
          <pc:docMk/>
          <pc:sldMk cId="604881174" sldId="256"/>
        </pc:sldMkLst>
        <pc:spChg chg="mod">
          <ac:chgData name="Senanayake.P.M. it20606756" userId="S::it20606756@my.sliit.lk::b3e94a07-5a23-4790-a62d-617d10ac1386" providerId="AD" clId="Web-{435719B2-A3DC-517F-5364-31D205D378DA}" dt="2023-10-29T15:45:21.533" v="0" actId="20577"/>
          <ac:spMkLst>
            <pc:docMk/>
            <pc:sldMk cId="604881174" sldId="256"/>
            <ac:spMk id="2" creationId="{06802981-C41F-0384-260A-26694496E79F}"/>
          </ac:spMkLst>
        </pc:spChg>
      </pc:sldChg>
      <pc:sldChg chg="addSp delSp modSp new">
        <pc:chgData name="Senanayake.P.M. it20606756" userId="S::it20606756@my.sliit.lk::b3e94a07-5a23-4790-a62d-617d10ac1386" providerId="AD" clId="Web-{435719B2-A3DC-517F-5364-31D205D378DA}" dt="2023-10-29T15:55:56.885" v="45"/>
        <pc:sldMkLst>
          <pc:docMk/>
          <pc:sldMk cId="2577013193" sldId="260"/>
        </pc:sldMkLst>
        <pc:spChg chg="del">
          <ac:chgData name="Senanayake.P.M. it20606756" userId="S::it20606756@my.sliit.lk::b3e94a07-5a23-4790-a62d-617d10ac1386" providerId="AD" clId="Web-{435719B2-A3DC-517F-5364-31D205D378DA}" dt="2023-10-29T15:54:16.850" v="35"/>
          <ac:spMkLst>
            <pc:docMk/>
            <pc:sldMk cId="2577013193" sldId="260"/>
            <ac:spMk id="2" creationId="{25AF870F-35E2-70E8-1AAF-34DA51E24DF7}"/>
          </ac:spMkLst>
        </pc:spChg>
        <pc:spChg chg="del">
          <ac:chgData name="Senanayake.P.M. it20606756" userId="S::it20606756@my.sliit.lk::b3e94a07-5a23-4790-a62d-617d10ac1386" providerId="AD" clId="Web-{435719B2-A3DC-517F-5364-31D205D378DA}" dt="2023-10-29T15:54:20.006" v="36"/>
          <ac:spMkLst>
            <pc:docMk/>
            <pc:sldMk cId="2577013193" sldId="260"/>
            <ac:spMk id="3" creationId="{D63E1725-0FB4-2A10-2E90-7B511C516D86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5:54:43.569" v="37"/>
          <ac:spMkLst>
            <pc:docMk/>
            <pc:sldMk cId="2577013193" sldId="260"/>
            <ac:spMk id="4" creationId="{F531B663-86A0-340F-0C40-C78510CDC6B9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5:54:43.569" v="37"/>
          <ac:spMkLst>
            <pc:docMk/>
            <pc:sldMk cId="2577013193" sldId="260"/>
            <ac:spMk id="5" creationId="{E60055F9-1479-942E-7222-BC22B39959E1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5:54:43.569" v="37"/>
          <ac:spMkLst>
            <pc:docMk/>
            <pc:sldMk cId="2577013193" sldId="260"/>
            <ac:spMk id="6" creationId="{BB0ADF26-0DDE-103B-AFFF-9B3ACE3E1E08}"/>
          </ac:spMkLst>
        </pc:spChg>
        <pc:spChg chg="add del">
          <ac:chgData name="Senanayake.P.M. it20606756" userId="S::it20606756@my.sliit.lk::b3e94a07-5a23-4790-a62d-617d10ac1386" providerId="AD" clId="Web-{435719B2-A3DC-517F-5364-31D205D378DA}" dt="2023-10-29T15:54:58.867" v="39"/>
          <ac:spMkLst>
            <pc:docMk/>
            <pc:sldMk cId="2577013193" sldId="260"/>
            <ac:spMk id="7" creationId="{F531B663-86A0-340F-0C40-C78510CDC6B9}"/>
          </ac:spMkLst>
        </pc:spChg>
        <pc:spChg chg="add del">
          <ac:chgData name="Senanayake.P.M. it20606756" userId="S::it20606756@my.sliit.lk::b3e94a07-5a23-4790-a62d-617d10ac1386" providerId="AD" clId="Web-{435719B2-A3DC-517F-5364-31D205D378DA}" dt="2023-10-29T15:54:58.867" v="39"/>
          <ac:spMkLst>
            <pc:docMk/>
            <pc:sldMk cId="2577013193" sldId="260"/>
            <ac:spMk id="8" creationId="{E60055F9-1479-942E-7222-BC22B39959E1}"/>
          </ac:spMkLst>
        </pc:spChg>
        <pc:spChg chg="add del">
          <ac:chgData name="Senanayake.P.M. it20606756" userId="S::it20606756@my.sliit.lk::b3e94a07-5a23-4790-a62d-617d10ac1386" providerId="AD" clId="Web-{435719B2-A3DC-517F-5364-31D205D378DA}" dt="2023-10-29T15:54:58.867" v="39"/>
          <ac:spMkLst>
            <pc:docMk/>
            <pc:sldMk cId="2577013193" sldId="260"/>
            <ac:spMk id="9" creationId="{BB0ADF26-0DDE-103B-AFFF-9B3ACE3E1E08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5:55:56.885" v="45"/>
          <ac:spMkLst>
            <pc:docMk/>
            <pc:sldMk cId="2577013193" sldId="260"/>
            <ac:spMk id="12" creationId="{6F1BD4A4-0D64-A70B-9DC4-DCD8866A22DF}"/>
          </ac:spMkLst>
        </pc:spChg>
        <pc:picChg chg="add mod">
          <ac:chgData name="Senanayake.P.M. it20606756" userId="S::it20606756@my.sliit.lk::b3e94a07-5a23-4790-a62d-617d10ac1386" providerId="AD" clId="Web-{435719B2-A3DC-517F-5364-31D205D378DA}" dt="2023-10-29T15:55:32.837" v="42" actId="1076"/>
          <ac:picMkLst>
            <pc:docMk/>
            <pc:sldMk cId="2577013193" sldId="260"/>
            <ac:picMk id="10" creationId="{B0ADD184-E567-0A85-464E-E24F3633ABB3}"/>
          </ac:picMkLst>
        </pc:picChg>
        <pc:picChg chg="add del mod">
          <ac:chgData name="Senanayake.P.M. it20606756" userId="S::it20606756@my.sliit.lk::b3e94a07-5a23-4790-a62d-617d10ac1386" providerId="AD" clId="Web-{435719B2-A3DC-517F-5364-31D205D378DA}" dt="2023-10-29T15:55:46.025" v="44"/>
          <ac:picMkLst>
            <pc:docMk/>
            <pc:sldMk cId="2577013193" sldId="260"/>
            <ac:picMk id="11" creationId="{2CD70749-76C6-6654-DFD2-25B83A605F2A}"/>
          </ac:picMkLst>
        </pc:picChg>
      </pc:sldChg>
      <pc:sldChg chg="addSp delSp modSp new del">
        <pc:chgData name="Senanayake.P.M. it20606756" userId="S::it20606756@my.sliit.lk::b3e94a07-5a23-4790-a62d-617d10ac1386" providerId="AD" clId="Web-{435719B2-A3DC-517F-5364-31D205D378DA}" dt="2023-10-29T15:49:50.246" v="13"/>
        <pc:sldMkLst>
          <pc:docMk/>
          <pc:sldMk cId="3214443190" sldId="260"/>
        </pc:sldMkLst>
        <pc:spChg chg="del">
          <ac:chgData name="Senanayake.P.M. it20606756" userId="S::it20606756@my.sliit.lk::b3e94a07-5a23-4790-a62d-617d10ac1386" providerId="AD" clId="Web-{435719B2-A3DC-517F-5364-31D205D378DA}" dt="2023-10-29T15:48:25.368" v="3"/>
          <ac:spMkLst>
            <pc:docMk/>
            <pc:sldMk cId="3214443190" sldId="260"/>
            <ac:spMk id="2" creationId="{ACECA8B0-6C61-B798-94AB-0DB0AA176E4C}"/>
          </ac:spMkLst>
        </pc:spChg>
        <pc:spChg chg="del">
          <ac:chgData name="Senanayake.P.M. it20606756" userId="S::it20606756@my.sliit.lk::b3e94a07-5a23-4790-a62d-617d10ac1386" providerId="AD" clId="Web-{435719B2-A3DC-517F-5364-31D205D378DA}" dt="2023-10-29T15:48:37.056" v="5"/>
          <ac:spMkLst>
            <pc:docMk/>
            <pc:sldMk cId="3214443190" sldId="260"/>
            <ac:spMk id="3" creationId="{420EFCBA-637D-88A1-C08A-E14C228E380E}"/>
          </ac:spMkLst>
        </pc:spChg>
        <pc:spChg chg="add del">
          <ac:chgData name="Senanayake.P.M. it20606756" userId="S::it20606756@my.sliit.lk::b3e94a07-5a23-4790-a62d-617d10ac1386" providerId="AD" clId="Web-{435719B2-A3DC-517F-5364-31D205D378DA}" dt="2023-10-29T15:48:34.759" v="4"/>
          <ac:spMkLst>
            <pc:docMk/>
            <pc:sldMk cId="3214443190" sldId="260"/>
            <ac:spMk id="4" creationId="{80592E70-6331-26DE-4AEC-C8210F0FFBA6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5:48:21.430" v="2"/>
          <ac:spMkLst>
            <pc:docMk/>
            <pc:sldMk cId="3214443190" sldId="260"/>
            <ac:spMk id="5" creationId="{FB4C739A-6BE0-DD12-FF56-16DAF1F4F984}"/>
          </ac:spMkLst>
        </pc:spChg>
        <pc:spChg chg="add del">
          <ac:chgData name="Senanayake.P.M. it20606756" userId="S::it20606756@my.sliit.lk::b3e94a07-5a23-4790-a62d-617d10ac1386" providerId="AD" clId="Web-{435719B2-A3DC-517F-5364-31D205D378DA}" dt="2023-10-29T15:48:39.993" v="6"/>
          <ac:spMkLst>
            <pc:docMk/>
            <pc:sldMk cId="3214443190" sldId="260"/>
            <ac:spMk id="7" creationId="{9FE8EC59-E9B0-D5DD-A222-18551F4C77E0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5:49:01.353" v="8"/>
          <ac:spMkLst>
            <pc:docMk/>
            <pc:sldMk cId="3214443190" sldId="260"/>
            <ac:spMk id="8" creationId="{80592E70-6331-26DE-4AEC-C8210F0FFBA6}"/>
          </ac:spMkLst>
        </pc:spChg>
        <pc:spChg chg="add del mod">
          <ac:chgData name="Senanayake.P.M. it20606756" userId="S::it20606756@my.sliit.lk::b3e94a07-5a23-4790-a62d-617d10ac1386" providerId="AD" clId="Web-{435719B2-A3DC-517F-5364-31D205D378DA}" dt="2023-10-29T15:49:13.260" v="10"/>
          <ac:spMkLst>
            <pc:docMk/>
            <pc:sldMk cId="3214443190" sldId="260"/>
            <ac:spMk id="9" creationId="{FB4C739A-6BE0-DD12-FF56-16DAF1F4F984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5:49:01.353" v="8"/>
          <ac:spMkLst>
            <pc:docMk/>
            <pc:sldMk cId="3214443190" sldId="260"/>
            <ac:spMk id="11" creationId="{9FE8EC59-E9B0-D5DD-A222-18551F4C77E0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5:49:29.636" v="11"/>
          <ac:spMkLst>
            <pc:docMk/>
            <pc:sldMk cId="3214443190" sldId="260"/>
            <ac:spMk id="12" creationId="{B1B4D121-2843-CE52-0EA3-BA062FB6B8AD}"/>
          </ac:spMkLst>
        </pc:spChg>
        <pc:picChg chg="add del">
          <ac:chgData name="Senanayake.P.M. it20606756" userId="S::it20606756@my.sliit.lk::b3e94a07-5a23-4790-a62d-617d10ac1386" providerId="AD" clId="Web-{435719B2-A3DC-517F-5364-31D205D378DA}" dt="2023-10-29T15:48:41.525" v="7"/>
          <ac:picMkLst>
            <pc:docMk/>
            <pc:sldMk cId="3214443190" sldId="260"/>
            <ac:picMk id="6" creationId="{6A4AD258-0A64-8447-806B-AD476A0BFA29}"/>
          </ac:picMkLst>
        </pc:picChg>
        <pc:picChg chg="add del">
          <ac:chgData name="Senanayake.P.M. it20606756" userId="S::it20606756@my.sliit.lk::b3e94a07-5a23-4790-a62d-617d10ac1386" providerId="AD" clId="Web-{435719B2-A3DC-517F-5364-31D205D378DA}" dt="2023-10-29T15:49:36.839" v="12"/>
          <ac:picMkLst>
            <pc:docMk/>
            <pc:sldMk cId="3214443190" sldId="260"/>
            <ac:picMk id="10" creationId="{6A4AD258-0A64-8447-806B-AD476A0BFA29}"/>
          </ac:picMkLst>
        </pc:picChg>
      </pc:sldChg>
      <pc:sldChg chg="addSp delSp modSp new del">
        <pc:chgData name="Senanayake.P.M. it20606756" userId="S::it20606756@my.sliit.lk::b3e94a07-5a23-4790-a62d-617d10ac1386" providerId="AD" clId="Web-{435719B2-A3DC-517F-5364-31D205D378DA}" dt="2023-10-29T15:54:02.802" v="33"/>
        <pc:sldMkLst>
          <pc:docMk/>
          <pc:sldMk cId="3492963673" sldId="260"/>
        </pc:sldMkLst>
        <pc:spChg chg="del">
          <ac:chgData name="Senanayake.P.M. it20606756" userId="S::it20606756@my.sliit.lk::b3e94a07-5a23-4790-a62d-617d10ac1386" providerId="AD" clId="Web-{435719B2-A3DC-517F-5364-31D205D378DA}" dt="2023-10-29T15:49:58.606" v="15"/>
          <ac:spMkLst>
            <pc:docMk/>
            <pc:sldMk cId="3492963673" sldId="260"/>
            <ac:spMk id="2" creationId="{9A4F1678-8F62-F4C1-3DAF-E17D372F8D32}"/>
          </ac:spMkLst>
        </pc:spChg>
        <pc:spChg chg="del">
          <ac:chgData name="Senanayake.P.M. it20606756" userId="S::it20606756@my.sliit.lk::b3e94a07-5a23-4790-a62d-617d10ac1386" providerId="AD" clId="Web-{435719B2-A3DC-517F-5364-31D205D378DA}" dt="2023-10-29T15:50:01.324" v="16"/>
          <ac:spMkLst>
            <pc:docMk/>
            <pc:sldMk cId="3492963673" sldId="260"/>
            <ac:spMk id="3" creationId="{D1AD5A32-F2D9-D5DA-29FF-FD280EB1CA64}"/>
          </ac:spMkLst>
        </pc:spChg>
        <pc:spChg chg="add del">
          <ac:chgData name="Senanayake.P.M. it20606756" userId="S::it20606756@my.sliit.lk::b3e94a07-5a23-4790-a62d-617d10ac1386" providerId="AD" clId="Web-{435719B2-A3DC-517F-5364-31D205D378DA}" dt="2023-10-29T15:50:35.716" v="18"/>
          <ac:spMkLst>
            <pc:docMk/>
            <pc:sldMk cId="3492963673" sldId="260"/>
            <ac:spMk id="4" creationId="{B1B4D121-2843-CE52-0EA3-BA062FB6B8AD}"/>
          </ac:spMkLst>
        </pc:spChg>
        <pc:spChg chg="add del">
          <ac:chgData name="Senanayake.P.M. it20606756" userId="S::it20606756@my.sliit.lk::b3e94a07-5a23-4790-a62d-617d10ac1386" providerId="AD" clId="Web-{435719B2-A3DC-517F-5364-31D205D378DA}" dt="2023-10-29T15:51:52.579" v="28"/>
          <ac:spMkLst>
            <pc:docMk/>
            <pc:sldMk cId="3492963673" sldId="260"/>
            <ac:spMk id="5" creationId="{B1B4D121-2843-CE52-0EA3-BA062FB6B8AD}"/>
          </ac:spMkLst>
        </pc:spChg>
        <pc:spChg chg="add del mod">
          <ac:chgData name="Senanayake.P.M. it20606756" userId="S::it20606756@my.sliit.lk::b3e94a07-5a23-4790-a62d-617d10ac1386" providerId="AD" clId="Web-{435719B2-A3DC-517F-5364-31D205D378DA}" dt="2023-10-29T15:51:20.515" v="22"/>
          <ac:spMkLst>
            <pc:docMk/>
            <pc:sldMk cId="3492963673" sldId="260"/>
            <ac:spMk id="6" creationId="{ABB94D81-296C-7D9F-4E35-D0D603BFC9C9}"/>
          </ac:spMkLst>
        </pc:spChg>
        <pc:spChg chg="add del mod">
          <ac:chgData name="Senanayake.P.M. it20606756" userId="S::it20606756@my.sliit.lk::b3e94a07-5a23-4790-a62d-617d10ac1386" providerId="AD" clId="Web-{435719B2-A3DC-517F-5364-31D205D378DA}" dt="2023-10-29T15:51:27.781" v="25"/>
          <ac:spMkLst>
            <pc:docMk/>
            <pc:sldMk cId="3492963673" sldId="260"/>
            <ac:spMk id="7" creationId="{AC959948-132C-6F09-1154-76696C3F5474}"/>
          </ac:spMkLst>
        </pc:spChg>
        <pc:spChg chg="add del mod">
          <ac:chgData name="Senanayake.P.M. it20606756" userId="S::it20606756@my.sliit.lk::b3e94a07-5a23-4790-a62d-617d10ac1386" providerId="AD" clId="Web-{435719B2-A3DC-517F-5364-31D205D378DA}" dt="2023-10-29T15:51:53.610" v="29"/>
          <ac:spMkLst>
            <pc:docMk/>
            <pc:sldMk cId="3492963673" sldId="260"/>
            <ac:spMk id="8" creationId="{7CFE8F82-9394-052D-EC72-9D986FB6D98F}"/>
          </ac:spMkLst>
        </pc:spChg>
        <pc:spChg chg="add del mod">
          <ac:chgData name="Senanayake.P.M. it20606756" userId="S::it20606756@my.sliit.lk::b3e94a07-5a23-4790-a62d-617d10ac1386" providerId="AD" clId="Web-{435719B2-A3DC-517F-5364-31D205D378DA}" dt="2023-10-29T15:54:00.693" v="32"/>
          <ac:spMkLst>
            <pc:docMk/>
            <pc:sldMk cId="3492963673" sldId="260"/>
            <ac:spMk id="9" creationId="{994B65D2-3677-21AC-EB6D-274645574D84}"/>
          </ac:spMkLst>
        </pc:spChg>
      </pc:sldChg>
      <pc:sldChg chg="addSp delSp new">
        <pc:chgData name="Senanayake.P.M. it20606756" userId="S::it20606756@my.sliit.lk::b3e94a07-5a23-4790-a62d-617d10ac1386" providerId="AD" clId="Web-{435719B2-A3DC-517F-5364-31D205D378DA}" dt="2023-10-29T16:20:10.017" v="60"/>
        <pc:sldMkLst>
          <pc:docMk/>
          <pc:sldMk cId="1027579269" sldId="261"/>
        </pc:sldMkLst>
        <pc:spChg chg="del">
          <ac:chgData name="Senanayake.P.M. it20606756" userId="S::it20606756@my.sliit.lk::b3e94a07-5a23-4790-a62d-617d10ac1386" providerId="AD" clId="Web-{435719B2-A3DC-517F-5364-31D205D378DA}" dt="2023-10-29T15:56:43.918" v="56"/>
          <ac:spMkLst>
            <pc:docMk/>
            <pc:sldMk cId="1027579269" sldId="261"/>
            <ac:spMk id="2" creationId="{1119116B-5115-8850-BF4F-07668B74F45E}"/>
          </ac:spMkLst>
        </pc:spChg>
        <pc:spChg chg="del">
          <ac:chgData name="Senanayake.P.M. it20606756" userId="S::it20606756@my.sliit.lk::b3e94a07-5a23-4790-a62d-617d10ac1386" providerId="AD" clId="Web-{435719B2-A3DC-517F-5364-31D205D378DA}" dt="2023-10-29T15:56:44.543" v="57"/>
          <ac:spMkLst>
            <pc:docMk/>
            <pc:sldMk cId="1027579269" sldId="261"/>
            <ac:spMk id="3" creationId="{2201CC9D-4F9A-F78F-A4E1-ECA8D1B623AA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5:56:11.541" v="47"/>
          <ac:spMkLst>
            <pc:docMk/>
            <pc:sldMk cId="1027579269" sldId="261"/>
            <ac:spMk id="4" creationId="{6F1BD4A4-0D64-A70B-9DC4-DCD8866A22DF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6:20:10.017" v="60"/>
          <ac:spMkLst>
            <pc:docMk/>
            <pc:sldMk cId="1027579269" sldId="261"/>
            <ac:spMk id="5" creationId="{779F6198-733A-D018-09C5-929E7A6432ED}"/>
          </ac:spMkLst>
        </pc:spChg>
      </pc:sldChg>
      <pc:sldChg chg="addSp delSp new">
        <pc:chgData name="Senanayake.P.M. it20606756" userId="S::it20606756@my.sliit.lk::b3e94a07-5a23-4790-a62d-617d10ac1386" providerId="AD" clId="Web-{435719B2-A3DC-517F-5364-31D205D378DA}" dt="2023-10-29T15:56:42.027" v="55"/>
        <pc:sldMkLst>
          <pc:docMk/>
          <pc:sldMk cId="2975189558" sldId="262"/>
        </pc:sldMkLst>
        <pc:spChg chg="del">
          <ac:chgData name="Senanayake.P.M. it20606756" userId="S::it20606756@my.sliit.lk::b3e94a07-5a23-4790-a62d-617d10ac1386" providerId="AD" clId="Web-{435719B2-A3DC-517F-5364-31D205D378DA}" dt="2023-10-29T15:56:42.027" v="55"/>
          <ac:spMkLst>
            <pc:docMk/>
            <pc:sldMk cId="2975189558" sldId="262"/>
            <ac:spMk id="2" creationId="{3475399A-424F-A001-8BEE-D807F392EF6A}"/>
          </ac:spMkLst>
        </pc:spChg>
        <pc:spChg chg="del">
          <ac:chgData name="Senanayake.P.M. it20606756" userId="S::it20606756@my.sliit.lk::b3e94a07-5a23-4790-a62d-617d10ac1386" providerId="AD" clId="Web-{435719B2-A3DC-517F-5364-31D205D378DA}" dt="2023-10-29T15:56:40.605" v="54"/>
          <ac:spMkLst>
            <pc:docMk/>
            <pc:sldMk cId="2975189558" sldId="262"/>
            <ac:spMk id="3" creationId="{0AA89E35-16F9-6EBF-F2F5-69847D2E9C48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5:56:23.339" v="49"/>
          <ac:spMkLst>
            <pc:docMk/>
            <pc:sldMk cId="2975189558" sldId="262"/>
            <ac:spMk id="4" creationId="{6F1BD4A4-0D64-A70B-9DC4-DCD8866A22DF}"/>
          </ac:spMkLst>
        </pc:spChg>
      </pc:sldChg>
      <pc:sldChg chg="addSp delSp new ord">
        <pc:chgData name="Senanayake.P.M. it20606756" userId="S::it20606756@my.sliit.lk::b3e94a07-5a23-4790-a62d-617d10ac1386" providerId="AD" clId="Web-{435719B2-A3DC-517F-5364-31D205D378DA}" dt="2023-10-29T15:56:57.715" v="59"/>
        <pc:sldMkLst>
          <pc:docMk/>
          <pc:sldMk cId="908695482" sldId="263"/>
        </pc:sldMkLst>
        <pc:spChg chg="del">
          <ac:chgData name="Senanayake.P.M. it20606756" userId="S::it20606756@my.sliit.lk::b3e94a07-5a23-4790-a62d-617d10ac1386" providerId="AD" clId="Web-{435719B2-A3DC-517F-5364-31D205D378DA}" dt="2023-10-29T15:56:34.620" v="52"/>
          <ac:spMkLst>
            <pc:docMk/>
            <pc:sldMk cId="908695482" sldId="263"/>
            <ac:spMk id="2" creationId="{DD803874-9F76-1684-4130-5BB0763C29A7}"/>
          </ac:spMkLst>
        </pc:spChg>
        <pc:spChg chg="del">
          <ac:chgData name="Senanayake.P.M. it20606756" userId="S::it20606756@my.sliit.lk::b3e94a07-5a23-4790-a62d-617d10ac1386" providerId="AD" clId="Web-{435719B2-A3DC-517F-5364-31D205D378DA}" dt="2023-10-29T15:56:37.417" v="53"/>
          <ac:spMkLst>
            <pc:docMk/>
            <pc:sldMk cId="908695482" sldId="263"/>
            <ac:spMk id="3" creationId="{3DC1DC6A-21E1-7969-7061-5B9D02568B9D}"/>
          </ac:spMkLst>
        </pc:spChg>
        <pc:spChg chg="add">
          <ac:chgData name="Senanayake.P.M. it20606756" userId="S::it20606756@my.sliit.lk::b3e94a07-5a23-4790-a62d-617d10ac1386" providerId="AD" clId="Web-{435719B2-A3DC-517F-5364-31D205D378DA}" dt="2023-10-29T15:56:29.745" v="51"/>
          <ac:spMkLst>
            <pc:docMk/>
            <pc:sldMk cId="908695482" sldId="263"/>
            <ac:spMk id="4" creationId="{6F1BD4A4-0D64-A70B-9DC4-DCD8866A22DF}"/>
          </ac:spMkLst>
        </pc:spChg>
      </pc:sldChg>
    </pc:docChg>
  </pc:docChgLst>
  <pc:docChgLst>
    <pc:chgData name="Wijesinha W.S.S. it20641092" userId="S::it20641092@my.sliit.lk::d17468e6-226c-4985-8af0-9d3df8d8f330" providerId="AD" clId="Web-{8B0C97AC-EC7D-FBBE-C1B4-AAF863C82C0F}"/>
    <pc:docChg chg="addSld delSld modSld sldOrd">
      <pc:chgData name="Wijesinha W.S.S. it20641092" userId="S::it20641092@my.sliit.lk::d17468e6-226c-4985-8af0-9d3df8d8f330" providerId="AD" clId="Web-{8B0C97AC-EC7D-FBBE-C1B4-AAF863C82C0F}" dt="2024-03-17T19:01:37.582" v="1239" actId="20577"/>
      <pc:docMkLst>
        <pc:docMk/>
      </pc:docMkLst>
      <pc:sldChg chg="addSp delSp modSp">
        <pc:chgData name="Wijesinha W.S.S. it20641092" userId="S::it20641092@my.sliit.lk::d17468e6-226c-4985-8af0-9d3df8d8f330" providerId="AD" clId="Web-{8B0C97AC-EC7D-FBBE-C1B4-AAF863C82C0F}" dt="2024-03-17T18:52:11.397" v="1229" actId="1076"/>
        <pc:sldMkLst>
          <pc:docMk/>
          <pc:sldMk cId="3981221243" sldId="280"/>
        </pc:sldMkLst>
        <pc:spChg chg="mod">
          <ac:chgData name="Wijesinha W.S.S. it20641092" userId="S::it20641092@my.sliit.lk::d17468e6-226c-4985-8af0-9d3df8d8f330" providerId="AD" clId="Web-{8B0C97AC-EC7D-FBBE-C1B4-AAF863C82C0F}" dt="2024-03-17T18:51:50.897" v="1223" actId="1076"/>
          <ac:spMkLst>
            <pc:docMk/>
            <pc:sldMk cId="3981221243" sldId="280"/>
            <ac:spMk id="7" creationId="{81E247AB-6540-A4CA-834E-01F3D834FEC5}"/>
          </ac:spMkLst>
        </pc:spChg>
        <pc:picChg chg="mod">
          <ac:chgData name="Wijesinha W.S.S. it20641092" userId="S::it20641092@my.sliit.lk::d17468e6-226c-4985-8af0-9d3df8d8f330" providerId="AD" clId="Web-{8B0C97AC-EC7D-FBBE-C1B4-AAF863C82C0F}" dt="2024-03-17T18:52:11.397" v="1228" actId="1076"/>
          <ac:picMkLst>
            <pc:docMk/>
            <pc:sldMk cId="3981221243" sldId="280"/>
            <ac:picMk id="2" creationId="{AB2E3085-44E2-1785-C22F-1E936A786672}"/>
          </ac:picMkLst>
        </pc:picChg>
        <pc:picChg chg="add del mod">
          <ac:chgData name="Wijesinha W.S.S. it20641092" userId="S::it20641092@my.sliit.lk::d17468e6-226c-4985-8af0-9d3df8d8f330" providerId="AD" clId="Web-{8B0C97AC-EC7D-FBBE-C1B4-AAF863C82C0F}" dt="2024-03-17T18:51:36.756" v="1216"/>
          <ac:picMkLst>
            <pc:docMk/>
            <pc:sldMk cId="3981221243" sldId="280"/>
            <ac:picMk id="8" creationId="{F6A97278-DB9E-6332-C341-23CA8517795A}"/>
          </ac:picMkLst>
        </pc:picChg>
        <pc:picChg chg="mod">
          <ac:chgData name="Wijesinha W.S.S. it20641092" userId="S::it20641092@my.sliit.lk::d17468e6-226c-4985-8af0-9d3df8d8f330" providerId="AD" clId="Web-{8B0C97AC-EC7D-FBBE-C1B4-AAF863C82C0F}" dt="2024-03-17T18:52:11.397" v="1229" actId="1076"/>
          <ac:picMkLst>
            <pc:docMk/>
            <pc:sldMk cId="3981221243" sldId="280"/>
            <ac:picMk id="9" creationId="{FEBC932F-FCEF-A0B1-E9B2-8BC30CA71B1A}"/>
          </ac:picMkLst>
        </pc:picChg>
        <pc:picChg chg="mod">
          <ac:chgData name="Wijesinha W.S.S. it20641092" userId="S::it20641092@my.sliit.lk::d17468e6-226c-4985-8af0-9d3df8d8f330" providerId="AD" clId="Web-{8B0C97AC-EC7D-FBBE-C1B4-AAF863C82C0F}" dt="2024-03-17T18:52:11.397" v="1227" actId="1076"/>
          <ac:picMkLst>
            <pc:docMk/>
            <pc:sldMk cId="3981221243" sldId="280"/>
            <ac:picMk id="10" creationId="{87231510-F217-1ECA-A93A-57AF002ACBD6}"/>
          </ac:picMkLst>
        </pc:picChg>
        <pc:picChg chg="mod">
          <ac:chgData name="Wijesinha W.S.S. it20641092" userId="S::it20641092@my.sliit.lk::d17468e6-226c-4985-8af0-9d3df8d8f330" providerId="AD" clId="Web-{8B0C97AC-EC7D-FBBE-C1B4-AAF863C82C0F}" dt="2024-03-17T18:52:11.366" v="1224" actId="1076"/>
          <ac:picMkLst>
            <pc:docMk/>
            <pc:sldMk cId="3981221243" sldId="280"/>
            <ac:picMk id="11" creationId="{5AB0279A-8066-284B-92F0-CB56C2F45F44}"/>
          </ac:picMkLst>
        </pc:picChg>
        <pc:picChg chg="mod">
          <ac:chgData name="Wijesinha W.S.S. it20641092" userId="S::it20641092@my.sliit.lk::d17468e6-226c-4985-8af0-9d3df8d8f330" providerId="AD" clId="Web-{8B0C97AC-EC7D-FBBE-C1B4-AAF863C82C0F}" dt="2024-03-17T18:52:11.381" v="1225" actId="1076"/>
          <ac:picMkLst>
            <pc:docMk/>
            <pc:sldMk cId="3981221243" sldId="280"/>
            <ac:picMk id="12" creationId="{1C09ED59-ED9D-7847-1CE7-CA2B982B9891}"/>
          </ac:picMkLst>
        </pc:picChg>
        <pc:picChg chg="mod">
          <ac:chgData name="Wijesinha W.S.S. it20641092" userId="S::it20641092@my.sliit.lk::d17468e6-226c-4985-8af0-9d3df8d8f330" providerId="AD" clId="Web-{8B0C97AC-EC7D-FBBE-C1B4-AAF863C82C0F}" dt="2024-03-17T18:52:11.381" v="1226" actId="1076"/>
          <ac:picMkLst>
            <pc:docMk/>
            <pc:sldMk cId="3981221243" sldId="280"/>
            <ac:picMk id="15" creationId="{0B0BAEEA-4E12-0E23-85CE-102A9BFB47B8}"/>
          </ac:picMkLst>
        </pc:picChg>
      </pc:sldChg>
      <pc:sldChg chg="del">
        <pc:chgData name="Wijesinha W.S.S. it20641092" userId="S::it20641092@my.sliit.lk::d17468e6-226c-4985-8af0-9d3df8d8f330" providerId="AD" clId="Web-{8B0C97AC-EC7D-FBBE-C1B4-AAF863C82C0F}" dt="2024-03-17T18:19:56.445" v="4"/>
        <pc:sldMkLst>
          <pc:docMk/>
          <pc:sldMk cId="2817164998" sldId="283"/>
        </pc:sldMkLst>
      </pc:sldChg>
      <pc:sldChg chg="ord">
        <pc:chgData name="Wijesinha W.S.S. it20641092" userId="S::it20641092@my.sliit.lk::d17468e6-226c-4985-8af0-9d3df8d8f330" providerId="AD" clId="Web-{8B0C97AC-EC7D-FBBE-C1B4-AAF863C82C0F}" dt="2024-03-17T18:20:58.885" v="34"/>
        <pc:sldMkLst>
          <pc:docMk/>
          <pc:sldMk cId="1410405015" sldId="302"/>
        </pc:sldMkLst>
      </pc:sldChg>
      <pc:sldChg chg="addSp delSp modSp add ord replId">
        <pc:chgData name="Wijesinha W.S.S. it20641092" userId="S::it20641092@my.sliit.lk::d17468e6-226c-4985-8af0-9d3df8d8f330" providerId="AD" clId="Web-{8B0C97AC-EC7D-FBBE-C1B4-AAF863C82C0F}" dt="2024-03-17T19:01:37.582" v="1239" actId="20577"/>
        <pc:sldMkLst>
          <pc:docMk/>
          <pc:sldMk cId="3830620043" sldId="305"/>
        </pc:sldMkLst>
        <pc:spChg chg="del mod">
          <ac:chgData name="Wijesinha W.S.S. it20641092" userId="S::it20641092@my.sliit.lk::d17468e6-226c-4985-8af0-9d3df8d8f330" providerId="AD" clId="Web-{8B0C97AC-EC7D-FBBE-C1B4-AAF863C82C0F}" dt="2024-03-17T18:21:26.074" v="36"/>
          <ac:spMkLst>
            <pc:docMk/>
            <pc:sldMk cId="3830620043" sldId="305"/>
            <ac:spMk id="7" creationId="{42AD16CD-4598-F2DF-4E9E-E8AD8DCF8EF8}"/>
          </ac:spMkLst>
        </pc:spChg>
        <pc:spChg chg="mod">
          <ac:chgData name="Wijesinha W.S.S. it20641092" userId="S::it20641092@my.sliit.lk::d17468e6-226c-4985-8af0-9d3df8d8f330" providerId="AD" clId="Web-{8B0C97AC-EC7D-FBBE-C1B4-AAF863C82C0F}" dt="2024-03-17T18:30:32.632" v="393" actId="20577"/>
          <ac:spMkLst>
            <pc:docMk/>
            <pc:sldMk cId="3830620043" sldId="305"/>
            <ac:spMk id="9" creationId="{7EB17FBE-40F5-FB14-6FAD-40820FC7587E}"/>
          </ac:spMkLst>
        </pc:spChg>
        <pc:spChg chg="add del mod">
          <ac:chgData name="Wijesinha W.S.S. it20641092" userId="S::it20641092@my.sliit.lk::d17468e6-226c-4985-8af0-9d3df8d8f330" providerId="AD" clId="Web-{8B0C97AC-EC7D-FBBE-C1B4-AAF863C82C0F}" dt="2024-03-17T19:01:37.582" v="1239" actId="20577"/>
          <ac:spMkLst>
            <pc:docMk/>
            <pc:sldMk cId="3830620043" sldId="305"/>
            <ac:spMk id="10" creationId="{E1839C36-7295-4FD5-A2AD-9589E51164AA}"/>
          </ac:spMkLst>
        </pc:spChg>
        <pc:spChg chg="del mod">
          <ac:chgData name="Wijesinha W.S.S. it20641092" userId="S::it20641092@my.sliit.lk::d17468e6-226c-4985-8af0-9d3df8d8f330" providerId="AD" clId="Web-{8B0C97AC-EC7D-FBBE-C1B4-AAF863C82C0F}" dt="2024-03-17T18:21:46.027" v="44"/>
          <ac:spMkLst>
            <pc:docMk/>
            <pc:sldMk cId="3830620043" sldId="305"/>
            <ac:spMk id="12" creationId="{4D92718A-A9D7-1106-DF36-613EEB5E6B39}"/>
          </ac:spMkLst>
        </pc:spChg>
        <pc:spChg chg="del mod">
          <ac:chgData name="Wijesinha W.S.S. it20641092" userId="S::it20641092@my.sliit.lk::d17468e6-226c-4985-8af0-9d3df8d8f330" providerId="AD" clId="Web-{8B0C97AC-EC7D-FBBE-C1B4-AAF863C82C0F}" dt="2024-03-17T18:21:52.574" v="48"/>
          <ac:spMkLst>
            <pc:docMk/>
            <pc:sldMk cId="3830620043" sldId="305"/>
            <ac:spMk id="13" creationId="{0DA3E876-2982-398F-C655-C3BBB5625ED7}"/>
          </ac:spMkLst>
        </pc:spChg>
        <pc:picChg chg="add del">
          <ac:chgData name="Wijesinha W.S.S. it20641092" userId="S::it20641092@my.sliit.lk::d17468e6-226c-4985-8af0-9d3df8d8f330" providerId="AD" clId="Web-{8B0C97AC-EC7D-FBBE-C1B4-AAF863C82C0F}" dt="2024-03-17T18:23:51.233" v="69"/>
          <ac:picMkLst>
            <pc:docMk/>
            <pc:sldMk cId="3830620043" sldId="305"/>
            <ac:picMk id="2" creationId="{392A7478-04E8-A691-6B5B-8A8020874D0F}"/>
          </ac:picMkLst>
        </pc:picChg>
        <pc:picChg chg="add del">
          <ac:chgData name="Wijesinha W.S.S. it20641092" userId="S::it20641092@my.sliit.lk::d17468e6-226c-4985-8af0-9d3df8d8f330" providerId="AD" clId="Web-{8B0C97AC-EC7D-FBBE-C1B4-AAF863C82C0F}" dt="2024-03-17T18:23:49.561" v="68"/>
          <ac:picMkLst>
            <pc:docMk/>
            <pc:sldMk cId="3830620043" sldId="305"/>
            <ac:picMk id="5" creationId="{E92CFA26-D533-91FA-8C7E-19B706D25472}"/>
          </ac:picMkLst>
        </pc:picChg>
        <pc:picChg chg="del">
          <ac:chgData name="Wijesinha W.S.S. it20641092" userId="S::it20641092@my.sliit.lk::d17468e6-226c-4985-8af0-9d3df8d8f330" providerId="AD" clId="Web-{8B0C97AC-EC7D-FBBE-C1B4-AAF863C82C0F}" dt="2024-03-17T18:21:34.121" v="40"/>
          <ac:picMkLst>
            <pc:docMk/>
            <pc:sldMk cId="3830620043" sldId="305"/>
            <ac:picMk id="11" creationId="{DCDA5E0C-87D5-31DE-CE12-E066F66BFFD2}"/>
          </ac:picMkLst>
        </pc:picChg>
        <pc:picChg chg="del">
          <ac:chgData name="Wijesinha W.S.S. it20641092" userId="S::it20641092@my.sliit.lk::d17468e6-226c-4985-8af0-9d3df8d8f330" providerId="AD" clId="Web-{8B0C97AC-EC7D-FBBE-C1B4-AAF863C82C0F}" dt="2024-03-17T18:21:28.839" v="37"/>
          <ac:picMkLst>
            <pc:docMk/>
            <pc:sldMk cId="3830620043" sldId="305"/>
            <ac:picMk id="14" creationId="{1B5F2F0C-96EB-6977-5C7A-7A5D9B52DC8E}"/>
          </ac:picMkLst>
        </pc:picChg>
        <pc:picChg chg="del">
          <ac:chgData name="Wijesinha W.S.S. it20641092" userId="S::it20641092@my.sliit.lk::d17468e6-226c-4985-8af0-9d3df8d8f330" providerId="AD" clId="Web-{8B0C97AC-EC7D-FBBE-C1B4-AAF863C82C0F}" dt="2024-03-17T18:21:32.542" v="39"/>
          <ac:picMkLst>
            <pc:docMk/>
            <pc:sldMk cId="3830620043" sldId="305"/>
            <ac:picMk id="15" creationId="{FF55396D-6C93-F74A-545E-007DC048D971}"/>
          </ac:picMkLst>
        </pc:picChg>
        <pc:picChg chg="del">
          <ac:chgData name="Wijesinha W.S.S. it20641092" userId="S::it20641092@my.sliit.lk::d17468e6-226c-4985-8af0-9d3df8d8f330" providerId="AD" clId="Web-{8B0C97AC-EC7D-FBBE-C1B4-AAF863C82C0F}" dt="2024-03-17T18:21:30.480" v="38"/>
          <ac:picMkLst>
            <pc:docMk/>
            <pc:sldMk cId="3830620043" sldId="305"/>
            <ac:picMk id="17" creationId="{ABB84369-B723-A6E9-DEE7-7E9BFA6CC9CA}"/>
          </ac:picMkLst>
        </pc:picChg>
      </pc:sldChg>
      <pc:sldChg chg="modSp add replId">
        <pc:chgData name="Wijesinha W.S.S. it20641092" userId="S::it20641092@my.sliit.lk::d17468e6-226c-4985-8af0-9d3df8d8f330" providerId="AD" clId="Web-{8B0C97AC-EC7D-FBBE-C1B4-AAF863C82C0F}" dt="2024-03-17T18:50:20.082" v="1209" actId="1076"/>
        <pc:sldMkLst>
          <pc:docMk/>
          <pc:sldMk cId="859208281" sldId="306"/>
        </pc:sldMkLst>
        <pc:spChg chg="mod">
          <ac:chgData name="Wijesinha W.S.S. it20641092" userId="S::it20641092@my.sliit.lk::d17468e6-226c-4985-8af0-9d3df8d8f330" providerId="AD" clId="Web-{8B0C97AC-EC7D-FBBE-C1B4-AAF863C82C0F}" dt="2024-03-17T18:50:20.082" v="1209" actId="1076"/>
          <ac:spMkLst>
            <pc:docMk/>
            <pc:sldMk cId="859208281" sldId="306"/>
            <ac:spMk id="9" creationId="{7EB17FBE-40F5-FB14-6FAD-40820FC7587E}"/>
          </ac:spMkLst>
        </pc:spChg>
        <pc:spChg chg="mod">
          <ac:chgData name="Wijesinha W.S.S. it20641092" userId="S::it20641092@my.sliit.lk::d17468e6-226c-4985-8af0-9d3df8d8f330" providerId="AD" clId="Web-{8B0C97AC-EC7D-FBBE-C1B4-AAF863C82C0F}" dt="2024-03-17T18:50:11.238" v="1208" actId="1076"/>
          <ac:spMkLst>
            <pc:docMk/>
            <pc:sldMk cId="859208281" sldId="306"/>
            <ac:spMk id="10" creationId="{E1839C36-7295-4FD5-A2AD-9589E51164AA}"/>
          </ac:spMkLst>
        </pc:spChg>
      </pc:sldChg>
    </pc:docChg>
  </pc:docChgLst>
  <pc:docChgLst>
    <pc:chgData name="Wijesinha W.S.S. it20641092" userId="S::it20641092@my.sliit.lk::d17468e6-226c-4985-8af0-9d3df8d8f330" providerId="AD" clId="Web-{2AC9EA5F-E5E9-9631-4073-B73BB4A07BF6}"/>
    <pc:docChg chg="addSld delSld modSld">
      <pc:chgData name="Wijesinha W.S.S. it20641092" userId="S::it20641092@my.sliit.lk::d17468e6-226c-4985-8af0-9d3df8d8f330" providerId="AD" clId="Web-{2AC9EA5F-E5E9-9631-4073-B73BB4A07BF6}" dt="2024-03-17T11:27:24.584" v="407" actId="1076"/>
      <pc:docMkLst>
        <pc:docMk/>
      </pc:docMkLst>
      <pc:sldChg chg="addSp modSp">
        <pc:chgData name="Wijesinha W.S.S. it20641092" userId="S::it20641092@my.sliit.lk::d17468e6-226c-4985-8af0-9d3df8d8f330" providerId="AD" clId="Web-{2AC9EA5F-E5E9-9631-4073-B73BB4A07BF6}" dt="2024-03-17T11:24:06.858" v="325" actId="1076"/>
        <pc:sldMkLst>
          <pc:docMk/>
          <pc:sldMk cId="3981221243" sldId="280"/>
        </pc:sldMkLst>
        <pc:spChg chg="mod">
          <ac:chgData name="Wijesinha W.S.S. it20641092" userId="S::it20641092@my.sliit.lk::d17468e6-226c-4985-8af0-9d3df8d8f330" providerId="AD" clId="Web-{2AC9EA5F-E5E9-9631-4073-B73BB4A07BF6}" dt="2024-03-17T11:24:05.311" v="324" actId="20577"/>
          <ac:spMkLst>
            <pc:docMk/>
            <pc:sldMk cId="3981221243" sldId="280"/>
            <ac:spMk id="7" creationId="{81E247AB-6540-A4CA-834E-01F3D834FEC5}"/>
          </ac:spMkLst>
        </pc:spChg>
        <pc:picChg chg="mod">
          <ac:chgData name="Wijesinha W.S.S. it20641092" userId="S::it20641092@my.sliit.lk::d17468e6-226c-4985-8af0-9d3df8d8f330" providerId="AD" clId="Web-{2AC9EA5F-E5E9-9631-4073-B73BB4A07BF6}" dt="2024-03-17T11:23:36.435" v="292" actId="1076"/>
          <ac:picMkLst>
            <pc:docMk/>
            <pc:sldMk cId="3981221243" sldId="280"/>
            <ac:picMk id="2" creationId="{AB2E3085-44E2-1785-C22F-1E936A786672}"/>
          </ac:picMkLst>
        </pc:picChg>
        <pc:picChg chg="mod">
          <ac:chgData name="Wijesinha W.S.S. it20641092" userId="S::it20641092@my.sliit.lk::d17468e6-226c-4985-8af0-9d3df8d8f330" providerId="AD" clId="Web-{2AC9EA5F-E5E9-9631-4073-B73BB4A07BF6}" dt="2024-03-17T11:23:47.107" v="295" actId="1076"/>
          <ac:picMkLst>
            <pc:docMk/>
            <pc:sldMk cId="3981221243" sldId="280"/>
            <ac:picMk id="8" creationId="{F6A97278-DB9E-6332-C341-23CA8517795A}"/>
          </ac:picMkLst>
        </pc:picChg>
        <pc:picChg chg="add mod">
          <ac:chgData name="Wijesinha W.S.S. it20641092" userId="S::it20641092@my.sliit.lk::d17468e6-226c-4985-8af0-9d3df8d8f330" providerId="AD" clId="Web-{2AC9EA5F-E5E9-9631-4073-B73BB4A07BF6}" dt="2024-03-17T11:23:43.826" v="294" actId="1076"/>
          <ac:picMkLst>
            <pc:docMk/>
            <pc:sldMk cId="3981221243" sldId="280"/>
            <ac:picMk id="9" creationId="{FEBC932F-FCEF-A0B1-E9B2-8BC30CA71B1A}"/>
          </ac:picMkLst>
        </pc:picChg>
        <pc:picChg chg="mod">
          <ac:chgData name="Wijesinha W.S.S. it20641092" userId="S::it20641092@my.sliit.lk::d17468e6-226c-4985-8af0-9d3df8d8f330" providerId="AD" clId="Web-{2AC9EA5F-E5E9-9631-4073-B73BB4A07BF6}" dt="2024-03-17T11:24:06.858" v="325" actId="1076"/>
          <ac:picMkLst>
            <pc:docMk/>
            <pc:sldMk cId="3981221243" sldId="280"/>
            <ac:picMk id="10" creationId="{87231510-F217-1ECA-A93A-57AF002ACBD6}"/>
          </ac:picMkLst>
        </pc:picChg>
        <pc:picChg chg="mod">
          <ac:chgData name="Wijesinha W.S.S. it20641092" userId="S::it20641092@my.sliit.lk::d17468e6-226c-4985-8af0-9d3df8d8f330" providerId="AD" clId="Web-{2AC9EA5F-E5E9-9631-4073-B73BB4A07BF6}" dt="2024-03-17T11:23:31.450" v="290" actId="1076"/>
          <ac:picMkLst>
            <pc:docMk/>
            <pc:sldMk cId="3981221243" sldId="280"/>
            <ac:picMk id="11" creationId="{5AB0279A-8066-284B-92F0-CB56C2F45F44}"/>
          </ac:picMkLst>
        </pc:picChg>
        <pc:picChg chg="mod">
          <ac:chgData name="Wijesinha W.S.S. it20641092" userId="S::it20641092@my.sliit.lk::d17468e6-226c-4985-8af0-9d3df8d8f330" providerId="AD" clId="Web-{2AC9EA5F-E5E9-9631-4073-B73BB4A07BF6}" dt="2024-03-17T11:23:34.122" v="291" actId="1076"/>
          <ac:picMkLst>
            <pc:docMk/>
            <pc:sldMk cId="3981221243" sldId="280"/>
            <ac:picMk id="12" creationId="{1C09ED59-ED9D-7847-1CE7-CA2B982B9891}"/>
          </ac:picMkLst>
        </pc:picChg>
        <pc:picChg chg="mod">
          <ac:chgData name="Wijesinha W.S.S. it20641092" userId="S::it20641092@my.sliit.lk::d17468e6-226c-4985-8af0-9d3df8d8f330" providerId="AD" clId="Web-{2AC9EA5F-E5E9-9631-4073-B73BB4A07BF6}" dt="2024-03-17T11:23:39.200" v="293" actId="1076"/>
          <ac:picMkLst>
            <pc:docMk/>
            <pc:sldMk cId="3981221243" sldId="280"/>
            <ac:picMk id="15" creationId="{0B0BAEEA-4E12-0E23-85CE-102A9BFB47B8}"/>
          </ac:picMkLst>
        </pc:picChg>
      </pc:sldChg>
      <pc:sldChg chg="addSp delSp modSp">
        <pc:chgData name="Wijesinha W.S.S. it20641092" userId="S::it20641092@my.sliit.lk::d17468e6-226c-4985-8af0-9d3df8d8f330" providerId="AD" clId="Web-{2AC9EA5F-E5E9-9631-4073-B73BB4A07BF6}" dt="2024-03-17T11:18:20.971" v="156" actId="20577"/>
        <pc:sldMkLst>
          <pc:docMk/>
          <pc:sldMk cId="18619182" sldId="281"/>
        </pc:sldMkLst>
        <pc:spChg chg="add mod">
          <ac:chgData name="Wijesinha W.S.S. it20641092" userId="S::it20641092@my.sliit.lk::d17468e6-226c-4985-8af0-9d3df8d8f330" providerId="AD" clId="Web-{2AC9EA5F-E5E9-9631-4073-B73BB4A07BF6}" dt="2024-03-17T11:17:14.079" v="134" actId="14100"/>
          <ac:spMkLst>
            <pc:docMk/>
            <pc:sldMk cId="18619182" sldId="281"/>
            <ac:spMk id="13" creationId="{1CD4E07E-E8B3-4833-C0D5-3156EDB694A0}"/>
          </ac:spMkLst>
        </pc:spChg>
        <pc:spChg chg="add del">
          <ac:chgData name="Wijesinha W.S.S. it20641092" userId="S::it20641092@my.sliit.lk::d17468e6-226c-4985-8af0-9d3df8d8f330" providerId="AD" clId="Web-{2AC9EA5F-E5E9-9631-4073-B73BB4A07BF6}" dt="2024-03-17T11:17:20.985" v="136"/>
          <ac:spMkLst>
            <pc:docMk/>
            <pc:sldMk cId="18619182" sldId="281"/>
            <ac:spMk id="15" creationId="{A1C12EDF-AC3F-2459-DB5F-1760E80A53E2}"/>
          </ac:spMkLst>
        </pc:spChg>
        <pc:spChg chg="add mod">
          <ac:chgData name="Wijesinha W.S.S. it20641092" userId="S::it20641092@my.sliit.lk::d17468e6-226c-4985-8af0-9d3df8d8f330" providerId="AD" clId="Web-{2AC9EA5F-E5E9-9631-4073-B73BB4A07BF6}" dt="2024-03-17T11:18:20.971" v="156" actId="20577"/>
          <ac:spMkLst>
            <pc:docMk/>
            <pc:sldMk cId="18619182" sldId="281"/>
            <ac:spMk id="16" creationId="{B3233484-DEB2-C6BF-A2ED-12AD9A3C0A11}"/>
          </ac:spMkLst>
        </pc:spChg>
        <pc:graphicFrameChg chg="del">
          <ac:chgData name="Wijesinha W.S.S. it20641092" userId="S::it20641092@my.sliit.lk::d17468e6-226c-4985-8af0-9d3df8d8f330" providerId="AD" clId="Web-{2AC9EA5F-E5E9-9631-4073-B73BB4A07BF6}" dt="2024-03-17T11:14:17.714" v="20"/>
          <ac:graphicFrameMkLst>
            <pc:docMk/>
            <pc:sldMk cId="18619182" sldId="281"/>
            <ac:graphicFrameMk id="12" creationId="{B18F8E1D-4200-C0A7-41C7-936D9DAF7145}"/>
          </ac:graphicFrameMkLst>
        </pc:graphicFrameChg>
      </pc:sldChg>
      <pc:sldChg chg="modSp">
        <pc:chgData name="Wijesinha W.S.S. it20641092" userId="S::it20641092@my.sliit.lk::d17468e6-226c-4985-8af0-9d3df8d8f330" providerId="AD" clId="Web-{2AC9EA5F-E5E9-9631-4073-B73BB4A07BF6}" dt="2024-03-17T11:15:09.575" v="42" actId="1076"/>
        <pc:sldMkLst>
          <pc:docMk/>
          <pc:sldMk cId="4150927769" sldId="282"/>
        </pc:sldMkLst>
        <pc:spChg chg="mod">
          <ac:chgData name="Wijesinha W.S.S. it20641092" userId="S::it20641092@my.sliit.lk::d17468e6-226c-4985-8af0-9d3df8d8f330" providerId="AD" clId="Web-{2AC9EA5F-E5E9-9631-4073-B73BB4A07BF6}" dt="2024-03-17T11:14:49.262" v="38" actId="20577"/>
          <ac:spMkLst>
            <pc:docMk/>
            <pc:sldMk cId="4150927769" sldId="282"/>
            <ac:spMk id="9" creationId="{7EB17FBE-40F5-FB14-6FAD-40820FC7587E}"/>
          </ac:spMkLst>
        </pc:spChg>
        <pc:picChg chg="mod">
          <ac:chgData name="Wijesinha W.S.S. it20641092" userId="S::it20641092@my.sliit.lk::d17468e6-226c-4985-8af0-9d3df8d8f330" providerId="AD" clId="Web-{2AC9EA5F-E5E9-9631-4073-B73BB4A07BF6}" dt="2024-03-17T11:15:09.575" v="42" actId="1076"/>
          <ac:picMkLst>
            <pc:docMk/>
            <pc:sldMk cId="4150927769" sldId="282"/>
            <ac:picMk id="11" creationId="{DCDA5E0C-87D5-31DE-CE12-E066F66BFFD2}"/>
          </ac:picMkLst>
        </pc:picChg>
        <pc:picChg chg="mod">
          <ac:chgData name="Wijesinha W.S.S. it20641092" userId="S::it20641092@my.sliit.lk::d17468e6-226c-4985-8af0-9d3df8d8f330" providerId="AD" clId="Web-{2AC9EA5F-E5E9-9631-4073-B73BB4A07BF6}" dt="2024-03-17T11:15:02.871" v="40" actId="1076"/>
          <ac:picMkLst>
            <pc:docMk/>
            <pc:sldMk cId="4150927769" sldId="282"/>
            <ac:picMk id="14" creationId="{1B5F2F0C-96EB-6977-5C7A-7A5D9B52DC8E}"/>
          </ac:picMkLst>
        </pc:picChg>
        <pc:picChg chg="mod">
          <ac:chgData name="Wijesinha W.S.S. it20641092" userId="S::it20641092@my.sliit.lk::d17468e6-226c-4985-8af0-9d3df8d8f330" providerId="AD" clId="Web-{2AC9EA5F-E5E9-9631-4073-B73BB4A07BF6}" dt="2024-03-17T11:15:04.996" v="41" actId="1076"/>
          <ac:picMkLst>
            <pc:docMk/>
            <pc:sldMk cId="4150927769" sldId="282"/>
            <ac:picMk id="15" creationId="{FF55396D-6C93-F74A-545E-007DC048D971}"/>
          </ac:picMkLst>
        </pc:picChg>
        <pc:picChg chg="mod">
          <ac:chgData name="Wijesinha W.S.S. it20641092" userId="S::it20641092@my.sliit.lk::d17468e6-226c-4985-8af0-9d3df8d8f330" providerId="AD" clId="Web-{2AC9EA5F-E5E9-9631-4073-B73BB4A07BF6}" dt="2024-03-17T11:14:59.340" v="39" actId="1076"/>
          <ac:picMkLst>
            <pc:docMk/>
            <pc:sldMk cId="4150927769" sldId="282"/>
            <ac:picMk id="17" creationId="{ABB84369-B723-A6E9-DEE7-7E9BFA6CC9CA}"/>
          </ac:picMkLst>
        </pc:picChg>
      </pc:sldChg>
      <pc:sldChg chg="modSp del">
        <pc:chgData name="Wijesinha W.S.S. it20641092" userId="S::it20641092@my.sliit.lk::d17468e6-226c-4985-8af0-9d3df8d8f330" providerId="AD" clId="Web-{2AC9EA5F-E5E9-9631-4073-B73BB4A07BF6}" dt="2024-03-17T11:25:52.378" v="340"/>
        <pc:sldMkLst>
          <pc:docMk/>
          <pc:sldMk cId="476050471" sldId="289"/>
        </pc:sldMkLst>
        <pc:spChg chg="mod">
          <ac:chgData name="Wijesinha W.S.S. it20641092" userId="S::it20641092@my.sliit.lk::d17468e6-226c-4985-8af0-9d3df8d8f330" providerId="AD" clId="Web-{2AC9EA5F-E5E9-9631-4073-B73BB4A07BF6}" dt="2024-03-17T11:25:44.628" v="339" actId="20577"/>
          <ac:spMkLst>
            <pc:docMk/>
            <pc:sldMk cId="476050471" sldId="289"/>
            <ac:spMk id="2" creationId="{3395B22E-2EAC-0540-2F05-427F29C27543}"/>
          </ac:spMkLst>
        </pc:spChg>
      </pc:sldChg>
      <pc:sldChg chg="addSp delSp modSp new">
        <pc:chgData name="Wijesinha W.S.S. it20641092" userId="S::it20641092@my.sliit.lk::d17468e6-226c-4985-8af0-9d3df8d8f330" providerId="AD" clId="Web-{2AC9EA5F-E5E9-9631-4073-B73BB4A07BF6}" dt="2024-03-17T11:27:24.584" v="407" actId="1076"/>
        <pc:sldMkLst>
          <pc:docMk/>
          <pc:sldMk cId="1410405015" sldId="302"/>
        </pc:sldMkLst>
        <pc:spChg chg="mod">
          <ac:chgData name="Wijesinha W.S.S. it20641092" userId="S::it20641092@my.sliit.lk::d17468e6-226c-4985-8af0-9d3df8d8f330" providerId="AD" clId="Web-{2AC9EA5F-E5E9-9631-4073-B73BB4A07BF6}" dt="2024-03-17T11:27:21.615" v="406" actId="20577"/>
          <ac:spMkLst>
            <pc:docMk/>
            <pc:sldMk cId="1410405015" sldId="302"/>
            <ac:spMk id="2" creationId="{C568E31A-2C04-BD2E-4BA3-48328E958D8B}"/>
          </ac:spMkLst>
        </pc:spChg>
        <pc:spChg chg="del">
          <ac:chgData name="Wijesinha W.S.S. it20641092" userId="S::it20641092@my.sliit.lk::d17468e6-226c-4985-8af0-9d3df8d8f330" providerId="AD" clId="Web-{2AC9EA5F-E5E9-9631-4073-B73BB4A07BF6}" dt="2024-03-17T11:26:34.505" v="380"/>
          <ac:spMkLst>
            <pc:docMk/>
            <pc:sldMk cId="1410405015" sldId="302"/>
            <ac:spMk id="3" creationId="{1763F450-C489-584B-4FDA-34BE05E5BDC0}"/>
          </ac:spMkLst>
        </pc:spChg>
        <pc:picChg chg="add mod">
          <ac:chgData name="Wijesinha W.S.S. it20641092" userId="S::it20641092@my.sliit.lk::d17468e6-226c-4985-8af0-9d3df8d8f330" providerId="AD" clId="Web-{2AC9EA5F-E5E9-9631-4073-B73BB4A07BF6}" dt="2024-03-17T11:27:24.584" v="407" actId="1076"/>
          <ac:picMkLst>
            <pc:docMk/>
            <pc:sldMk cId="1410405015" sldId="302"/>
            <ac:picMk id="4" creationId="{99601ADF-2C84-70B5-3590-57B7F21A9F9C}"/>
          </ac:picMkLst>
        </pc:picChg>
      </pc:sldChg>
    </pc:docChg>
  </pc:docChgLst>
  <pc:docChgLst>
    <pc:chgData name="Withanage P.W.E.L it20600334" userId="S::it20600334@my.sliit.lk::33e09fb2-d263-49cf-88fa-75ef5ee09d78" providerId="AD" clId="Web-{6895B721-33BC-38F4-87BA-7ACE93E98018}"/>
    <pc:docChg chg="modSld">
      <pc:chgData name="Withanage P.W.E.L it20600334" userId="S::it20600334@my.sliit.lk::33e09fb2-d263-49cf-88fa-75ef5ee09d78" providerId="AD" clId="Web-{6895B721-33BC-38F4-87BA-7ACE93E98018}" dt="2024-03-17T09:22:13.381" v="36" actId="14100"/>
      <pc:docMkLst>
        <pc:docMk/>
      </pc:docMkLst>
      <pc:sldChg chg="addSp delSp modSp">
        <pc:chgData name="Withanage P.W.E.L it20600334" userId="S::it20600334@my.sliit.lk::33e09fb2-d263-49cf-88fa-75ef5ee09d78" providerId="AD" clId="Web-{6895B721-33BC-38F4-87BA-7ACE93E98018}" dt="2024-03-17T08:43:01.348" v="2" actId="1076"/>
        <pc:sldMkLst>
          <pc:docMk/>
          <pc:sldMk cId="2838488255" sldId="267"/>
        </pc:sldMkLst>
        <pc:picChg chg="add mod">
          <ac:chgData name="Withanage P.W.E.L it20600334" userId="S::it20600334@my.sliit.lk::33e09fb2-d263-49cf-88fa-75ef5ee09d78" providerId="AD" clId="Web-{6895B721-33BC-38F4-87BA-7ACE93E98018}" dt="2024-03-17T08:43:01.348" v="2" actId="1076"/>
          <ac:picMkLst>
            <pc:docMk/>
            <pc:sldMk cId="2838488255" sldId="267"/>
            <ac:picMk id="2" creationId="{2BEC7C0D-134D-0481-33BB-75AA0EBC5428}"/>
          </ac:picMkLst>
        </pc:picChg>
        <pc:picChg chg="del">
          <ac:chgData name="Withanage P.W.E.L it20600334" userId="S::it20600334@my.sliit.lk::33e09fb2-d263-49cf-88fa-75ef5ee09d78" providerId="AD" clId="Web-{6895B721-33BC-38F4-87BA-7ACE93E98018}" dt="2024-03-17T08:42:51.285" v="0"/>
          <ac:picMkLst>
            <pc:docMk/>
            <pc:sldMk cId="2838488255" sldId="267"/>
            <ac:picMk id="19" creationId="{82D56339-80C0-6AD9-1453-02216BF67187}"/>
          </ac:picMkLst>
        </pc:picChg>
      </pc:sldChg>
      <pc:sldChg chg="modSp">
        <pc:chgData name="Withanage P.W.E.L it20600334" userId="S::it20600334@my.sliit.lk::33e09fb2-d263-49cf-88fa-75ef5ee09d78" providerId="AD" clId="Web-{6895B721-33BC-38F4-87BA-7ACE93E98018}" dt="2024-03-17T09:20:13.488" v="34" actId="14100"/>
        <pc:sldMkLst>
          <pc:docMk/>
          <pc:sldMk cId="2024731110" sldId="271"/>
        </pc:sldMkLst>
        <pc:spChg chg="mod">
          <ac:chgData name="Withanage P.W.E.L it20600334" userId="S::it20600334@my.sliit.lk::33e09fb2-d263-49cf-88fa-75ef5ee09d78" providerId="AD" clId="Web-{6895B721-33BC-38F4-87BA-7ACE93E98018}" dt="2024-03-17T09:20:13.488" v="34" actId="14100"/>
          <ac:spMkLst>
            <pc:docMk/>
            <pc:sldMk cId="2024731110" sldId="271"/>
            <ac:spMk id="2" creationId="{7F9F831D-CFBC-DEA7-2A6F-8CD29A5B91E4}"/>
          </ac:spMkLst>
        </pc:spChg>
      </pc:sldChg>
      <pc:sldChg chg="modSp">
        <pc:chgData name="Withanage P.W.E.L it20600334" userId="S::it20600334@my.sliit.lk::33e09fb2-d263-49cf-88fa-75ef5ee09d78" providerId="AD" clId="Web-{6895B721-33BC-38F4-87BA-7ACE93E98018}" dt="2024-03-17T09:22:13.381" v="36" actId="14100"/>
        <pc:sldMkLst>
          <pc:docMk/>
          <pc:sldMk cId="276627201" sldId="274"/>
        </pc:sldMkLst>
        <pc:picChg chg="mod">
          <ac:chgData name="Withanage P.W.E.L it20600334" userId="S::it20600334@my.sliit.lk::33e09fb2-d263-49cf-88fa-75ef5ee09d78" providerId="AD" clId="Web-{6895B721-33BC-38F4-87BA-7ACE93E98018}" dt="2024-03-17T09:22:13.381" v="36" actId="14100"/>
          <ac:picMkLst>
            <pc:docMk/>
            <pc:sldMk cId="276627201" sldId="274"/>
            <ac:picMk id="5" creationId="{FB63C1AA-CFB6-EC8A-2F8F-2F745BF26F00}"/>
          </ac:picMkLst>
        </pc:picChg>
      </pc:sldChg>
      <pc:sldChg chg="addSp delSp modSp">
        <pc:chgData name="Withanage P.W.E.L it20600334" userId="S::it20600334@my.sliit.lk::33e09fb2-d263-49cf-88fa-75ef5ee09d78" providerId="AD" clId="Web-{6895B721-33BC-38F4-87BA-7ACE93E98018}" dt="2024-03-17T09:17:57.674" v="22" actId="20577"/>
        <pc:sldMkLst>
          <pc:docMk/>
          <pc:sldMk cId="2124457154" sldId="295"/>
        </pc:sldMkLst>
        <pc:spChg chg="mod">
          <ac:chgData name="Withanage P.W.E.L it20600334" userId="S::it20600334@my.sliit.lk::33e09fb2-d263-49cf-88fa-75ef5ee09d78" providerId="AD" clId="Web-{6895B721-33BC-38F4-87BA-7ACE93E98018}" dt="2024-03-17T09:17:57.674" v="22" actId="20577"/>
          <ac:spMkLst>
            <pc:docMk/>
            <pc:sldMk cId="2124457154" sldId="295"/>
            <ac:spMk id="2" creationId="{6586301F-BDE3-6259-C594-F20DF76F72CD}"/>
          </ac:spMkLst>
        </pc:spChg>
        <pc:spChg chg="mod">
          <ac:chgData name="Withanage P.W.E.L it20600334" userId="S::it20600334@my.sliit.lk::33e09fb2-d263-49cf-88fa-75ef5ee09d78" providerId="AD" clId="Web-{6895B721-33BC-38F4-87BA-7ACE93E98018}" dt="2024-03-17T09:17:41.455" v="20" actId="20577"/>
          <ac:spMkLst>
            <pc:docMk/>
            <pc:sldMk cId="2124457154" sldId="295"/>
            <ac:spMk id="11" creationId="{7D7BE7CE-F03A-6A19-190B-48E58AC996DD}"/>
          </ac:spMkLst>
        </pc:spChg>
        <pc:picChg chg="add mod">
          <ac:chgData name="Withanage P.W.E.L it20600334" userId="S::it20600334@my.sliit.lk::33e09fb2-d263-49cf-88fa-75ef5ee09d78" providerId="AD" clId="Web-{6895B721-33BC-38F4-87BA-7ACE93E98018}" dt="2024-03-17T09:15:10.798" v="7" actId="1076"/>
          <ac:picMkLst>
            <pc:docMk/>
            <pc:sldMk cId="2124457154" sldId="295"/>
            <ac:picMk id="12" creationId="{06838DAD-FA48-4DB5-8AAB-FD91C76BCE28}"/>
          </ac:picMkLst>
        </pc:picChg>
        <pc:picChg chg="del">
          <ac:chgData name="Withanage P.W.E.L it20600334" userId="S::it20600334@my.sliit.lk::33e09fb2-d263-49cf-88fa-75ef5ee09d78" providerId="AD" clId="Web-{6895B721-33BC-38F4-87BA-7ACE93E98018}" dt="2024-03-17T08:43:40.051" v="3"/>
          <ac:picMkLst>
            <pc:docMk/>
            <pc:sldMk cId="2124457154" sldId="295"/>
            <ac:picMk id="15" creationId="{3948438A-0D9E-7317-1733-B0782DFBD28E}"/>
          </ac:picMkLst>
        </pc:picChg>
      </pc:sldChg>
      <pc:sldChg chg="modSp">
        <pc:chgData name="Withanage P.W.E.L it20600334" userId="S::it20600334@my.sliit.lk::33e09fb2-d263-49cf-88fa-75ef5ee09d78" providerId="AD" clId="Web-{6895B721-33BC-38F4-87BA-7ACE93E98018}" dt="2024-03-17T09:20:33.442" v="35" actId="20577"/>
        <pc:sldMkLst>
          <pc:docMk/>
          <pc:sldMk cId="1978769165" sldId="297"/>
        </pc:sldMkLst>
        <pc:spChg chg="mod">
          <ac:chgData name="Withanage P.W.E.L it20600334" userId="S::it20600334@my.sliit.lk::33e09fb2-d263-49cf-88fa-75ef5ee09d78" providerId="AD" clId="Web-{6895B721-33BC-38F4-87BA-7ACE93E98018}" dt="2024-03-17T09:20:33.442" v="35" actId="20577"/>
          <ac:spMkLst>
            <pc:docMk/>
            <pc:sldMk cId="1978769165" sldId="297"/>
            <ac:spMk id="5" creationId="{6D366E8C-A12E-0077-A225-621A0E78A591}"/>
          </ac:spMkLst>
        </pc:spChg>
      </pc:sldChg>
    </pc:docChg>
  </pc:docChgLst>
  <pc:docChgLst>
    <pc:chgData name="Anuththara R.M.C. it20637064" userId="S::it20637064@my.sliit.lk::7bb0a8e5-37b2-4c34-9bca-2fca63aab77e" providerId="AD" clId="Web-{8E569EB7-D131-5544-6E4E-7055E1283080}"/>
    <pc:docChg chg="addSld delSld modSld">
      <pc:chgData name="Anuththara R.M.C. it20637064" userId="S::it20637064@my.sliit.lk::7bb0a8e5-37b2-4c34-9bca-2fca63aab77e" providerId="AD" clId="Web-{8E569EB7-D131-5544-6E4E-7055E1283080}" dt="2024-03-17T21:59:55.181" v="238" actId="14100"/>
      <pc:docMkLst>
        <pc:docMk/>
      </pc:docMkLst>
      <pc:sldChg chg="modSp">
        <pc:chgData name="Anuththara R.M.C. it20637064" userId="S::it20637064@my.sliit.lk::7bb0a8e5-37b2-4c34-9bca-2fca63aab77e" providerId="AD" clId="Web-{8E569EB7-D131-5544-6E4E-7055E1283080}" dt="2024-03-17T21:22:15.088" v="134" actId="20577"/>
        <pc:sldMkLst>
          <pc:docMk/>
          <pc:sldMk cId="3014584603" sldId="299"/>
        </pc:sldMkLst>
        <pc:spChg chg="mod">
          <ac:chgData name="Anuththara R.M.C. it20637064" userId="S::it20637064@my.sliit.lk::7bb0a8e5-37b2-4c34-9bca-2fca63aab77e" providerId="AD" clId="Web-{8E569EB7-D131-5544-6E4E-7055E1283080}" dt="2024-03-17T21:22:15.088" v="134" actId="20577"/>
          <ac:spMkLst>
            <pc:docMk/>
            <pc:sldMk cId="3014584603" sldId="299"/>
            <ac:spMk id="8" creationId="{2F64E2E2-DD40-D576-F5F8-9A2136573A14}"/>
          </ac:spMkLst>
        </pc:spChg>
      </pc:sldChg>
      <pc:sldChg chg="addSp delSp modSp">
        <pc:chgData name="Anuththara R.M.C. it20637064" userId="S::it20637064@my.sliit.lk::7bb0a8e5-37b2-4c34-9bca-2fca63aab77e" providerId="AD" clId="Web-{8E569EB7-D131-5544-6E4E-7055E1283080}" dt="2024-03-17T21:27:34.323" v="191" actId="1076"/>
        <pc:sldMkLst>
          <pc:docMk/>
          <pc:sldMk cId="1025765864" sldId="301"/>
        </pc:sldMkLst>
        <pc:picChg chg="del">
          <ac:chgData name="Anuththara R.M.C. it20637064" userId="S::it20637064@my.sliit.lk::7bb0a8e5-37b2-4c34-9bca-2fca63aab77e" providerId="AD" clId="Web-{8E569EB7-D131-5544-6E4E-7055E1283080}" dt="2024-03-17T21:27:26.855" v="189"/>
          <ac:picMkLst>
            <pc:docMk/>
            <pc:sldMk cId="1025765864" sldId="301"/>
            <ac:picMk id="8" creationId="{F6A97278-DB9E-6332-C341-23CA8517795A}"/>
          </ac:picMkLst>
        </pc:picChg>
        <pc:picChg chg="add mod">
          <ac:chgData name="Anuththara R.M.C. it20637064" userId="S::it20637064@my.sliit.lk::7bb0a8e5-37b2-4c34-9bca-2fca63aab77e" providerId="AD" clId="Web-{8E569EB7-D131-5544-6E4E-7055E1283080}" dt="2024-03-17T21:27:34.323" v="191" actId="1076"/>
          <ac:picMkLst>
            <pc:docMk/>
            <pc:sldMk cId="1025765864" sldId="301"/>
            <ac:picMk id="13" creationId="{EC8DAE86-3A06-56FD-EC7F-B1C5677C4E95}"/>
          </ac:picMkLst>
        </pc:picChg>
      </pc:sldChg>
      <pc:sldChg chg="modSp">
        <pc:chgData name="Anuththara R.M.C. it20637064" userId="S::it20637064@my.sliit.lk::7bb0a8e5-37b2-4c34-9bca-2fca63aab77e" providerId="AD" clId="Web-{8E569EB7-D131-5544-6E4E-7055E1283080}" dt="2024-03-17T21:51:58.562" v="215" actId="20577"/>
        <pc:sldMkLst>
          <pc:docMk/>
          <pc:sldMk cId="2986257143" sldId="304"/>
        </pc:sldMkLst>
        <pc:spChg chg="mod">
          <ac:chgData name="Anuththara R.M.C. it20637064" userId="S::it20637064@my.sliit.lk::7bb0a8e5-37b2-4c34-9bca-2fca63aab77e" providerId="AD" clId="Web-{8E569EB7-D131-5544-6E4E-7055E1283080}" dt="2024-03-17T21:51:58.562" v="215" actId="20577"/>
          <ac:spMkLst>
            <pc:docMk/>
            <pc:sldMk cId="2986257143" sldId="304"/>
            <ac:spMk id="8" creationId="{2F64E2E2-DD40-D576-F5F8-9A2136573A14}"/>
          </ac:spMkLst>
        </pc:spChg>
        <pc:spChg chg="mod">
          <ac:chgData name="Anuththara R.M.C. it20637064" userId="S::it20637064@my.sliit.lk::7bb0a8e5-37b2-4c34-9bca-2fca63aab77e" providerId="AD" clId="Web-{8E569EB7-D131-5544-6E4E-7055E1283080}" dt="2024-03-17T21:51:35" v="210" actId="20577"/>
          <ac:spMkLst>
            <pc:docMk/>
            <pc:sldMk cId="2986257143" sldId="304"/>
            <ac:spMk id="13" creationId="{5F469585-0B00-005F-140E-9B8736982476}"/>
          </ac:spMkLst>
        </pc:spChg>
      </pc:sldChg>
      <pc:sldChg chg="modSp add del">
        <pc:chgData name="Anuththara R.M.C. it20637064" userId="S::it20637064@my.sliit.lk::7bb0a8e5-37b2-4c34-9bca-2fca63aab77e" providerId="AD" clId="Web-{8E569EB7-D131-5544-6E4E-7055E1283080}" dt="2024-03-17T20:55:54.271" v="26" actId="1076"/>
        <pc:sldMkLst>
          <pc:docMk/>
          <pc:sldMk cId="1673514871" sldId="307"/>
        </pc:sldMkLst>
        <pc:spChg chg="mod">
          <ac:chgData name="Anuththara R.M.C. it20637064" userId="S::it20637064@my.sliit.lk::7bb0a8e5-37b2-4c34-9bca-2fca63aab77e" providerId="AD" clId="Web-{8E569EB7-D131-5544-6E4E-7055E1283080}" dt="2024-03-17T20:55:54.192" v="21" actId="1076"/>
          <ac:spMkLst>
            <pc:docMk/>
            <pc:sldMk cId="1673514871" sldId="307"/>
            <ac:spMk id="2" creationId="{8987BC08-6DD3-40AE-F615-C4781BE2A69E}"/>
          </ac:spMkLst>
        </pc:spChg>
        <pc:spChg chg="mod">
          <ac:chgData name="Anuththara R.M.C. it20637064" userId="S::it20637064@my.sliit.lk::7bb0a8e5-37b2-4c34-9bca-2fca63aab77e" providerId="AD" clId="Web-{8E569EB7-D131-5544-6E4E-7055E1283080}" dt="2024-03-17T20:55:54.208" v="22" actId="1076"/>
          <ac:spMkLst>
            <pc:docMk/>
            <pc:sldMk cId="1673514871" sldId="307"/>
            <ac:spMk id="3" creationId="{3F2AEB65-5750-88FF-0D54-7A0EC83C7BA0}"/>
          </ac:spMkLst>
        </pc:spChg>
        <pc:spChg chg="mod">
          <ac:chgData name="Anuththara R.M.C. it20637064" userId="S::it20637064@my.sliit.lk::7bb0a8e5-37b2-4c34-9bca-2fca63aab77e" providerId="AD" clId="Web-{8E569EB7-D131-5544-6E4E-7055E1283080}" dt="2024-03-17T20:55:54.224" v="23" actId="1076"/>
          <ac:spMkLst>
            <pc:docMk/>
            <pc:sldMk cId="1673514871" sldId="307"/>
            <ac:spMk id="10" creationId="{BFC87CDD-8253-C5E5-1149-F36F417A61DA}"/>
          </ac:spMkLst>
        </pc:spChg>
        <pc:spChg chg="mod">
          <ac:chgData name="Anuththara R.M.C. it20637064" userId="S::it20637064@my.sliit.lk::7bb0a8e5-37b2-4c34-9bca-2fca63aab77e" providerId="AD" clId="Web-{8E569EB7-D131-5544-6E4E-7055E1283080}" dt="2024-03-17T20:55:54.239" v="24" actId="1076"/>
          <ac:spMkLst>
            <pc:docMk/>
            <pc:sldMk cId="1673514871" sldId="307"/>
            <ac:spMk id="11" creationId="{0BF3BDAF-2F93-8215-765F-FC7D9DBF677E}"/>
          </ac:spMkLst>
        </pc:spChg>
        <pc:spChg chg="mod">
          <ac:chgData name="Anuththara R.M.C. it20637064" userId="S::it20637064@my.sliit.lk::7bb0a8e5-37b2-4c34-9bca-2fca63aab77e" providerId="AD" clId="Web-{8E569EB7-D131-5544-6E4E-7055E1283080}" dt="2024-03-17T20:55:54.255" v="25" actId="1076"/>
          <ac:spMkLst>
            <pc:docMk/>
            <pc:sldMk cId="1673514871" sldId="307"/>
            <ac:spMk id="12" creationId="{40F97B78-DA77-AC92-3408-8573811C88E6}"/>
          </ac:spMkLst>
        </pc:spChg>
        <pc:spChg chg="mod">
          <ac:chgData name="Anuththara R.M.C. it20637064" userId="S::it20637064@my.sliit.lk::7bb0a8e5-37b2-4c34-9bca-2fca63aab77e" providerId="AD" clId="Web-{8E569EB7-D131-5544-6E4E-7055E1283080}" dt="2024-03-17T20:55:54.271" v="26" actId="1076"/>
          <ac:spMkLst>
            <pc:docMk/>
            <pc:sldMk cId="1673514871" sldId="307"/>
            <ac:spMk id="15" creationId="{7E4A36DF-A772-B463-9E22-2A0EFC6BADA4}"/>
          </ac:spMkLst>
        </pc:spChg>
      </pc:sldChg>
      <pc:sldChg chg="addSp modSp add replId">
        <pc:chgData name="Anuththara R.M.C. it20637064" userId="S::it20637064@my.sliit.lk::7bb0a8e5-37b2-4c34-9bca-2fca63aab77e" providerId="AD" clId="Web-{8E569EB7-D131-5544-6E4E-7055E1283080}" dt="2024-03-17T21:59:55.181" v="238" actId="14100"/>
        <pc:sldMkLst>
          <pc:docMk/>
          <pc:sldMk cId="268161357" sldId="308"/>
        </pc:sldMkLst>
        <pc:spChg chg="mod">
          <ac:chgData name="Anuththara R.M.C. it20637064" userId="S::it20637064@my.sliit.lk::7bb0a8e5-37b2-4c34-9bca-2fca63aab77e" providerId="AD" clId="Web-{8E569EB7-D131-5544-6E4E-7055E1283080}" dt="2024-03-17T21:57:56.283" v="218" actId="1076"/>
          <ac:spMkLst>
            <pc:docMk/>
            <pc:sldMk cId="268161357" sldId="308"/>
            <ac:spMk id="10" creationId="{E1839C36-7295-4FD5-A2AD-9589E51164AA}"/>
          </ac:spMkLst>
        </pc:spChg>
        <pc:picChg chg="add mod">
          <ac:chgData name="Anuththara R.M.C. it20637064" userId="S::it20637064@my.sliit.lk::7bb0a8e5-37b2-4c34-9bca-2fca63aab77e" providerId="AD" clId="Web-{8E569EB7-D131-5544-6E4E-7055E1283080}" dt="2024-03-17T21:59:55.181" v="238" actId="14100"/>
          <ac:picMkLst>
            <pc:docMk/>
            <pc:sldMk cId="268161357" sldId="308"/>
            <ac:picMk id="2" creationId="{27D23474-6A33-7AC0-2D1E-690C30C89547}"/>
          </ac:picMkLst>
        </pc:picChg>
      </pc:sldChg>
      <pc:sldChg chg="add del">
        <pc:chgData name="Anuththara R.M.C. it20637064" userId="S::it20637064@my.sliit.lk::7bb0a8e5-37b2-4c34-9bca-2fca63aab77e" providerId="AD" clId="Web-{8E569EB7-D131-5544-6E4E-7055E1283080}" dt="2024-03-17T20:54:33.641" v="8"/>
        <pc:sldMkLst>
          <pc:docMk/>
          <pc:sldMk cId="1841247004" sldId="308"/>
        </pc:sldMkLst>
      </pc:sldChg>
      <pc:sldChg chg="add del">
        <pc:chgData name="Anuththara R.M.C. it20637064" userId="S::it20637064@my.sliit.lk::7bb0a8e5-37b2-4c34-9bca-2fca63aab77e" providerId="AD" clId="Web-{8E569EB7-D131-5544-6E4E-7055E1283080}" dt="2024-03-17T20:53:04.781" v="5"/>
        <pc:sldMkLst>
          <pc:docMk/>
          <pc:sldMk cId="2177356893" sldId="308"/>
        </pc:sldMkLst>
      </pc:sldChg>
      <pc:sldChg chg="addSp modSp add replId">
        <pc:chgData name="Anuththara R.M.C. it20637064" userId="S::it20637064@my.sliit.lk::7bb0a8e5-37b2-4c34-9bca-2fca63aab77e" providerId="AD" clId="Web-{8E569EB7-D131-5544-6E4E-7055E1283080}" dt="2024-03-17T21:59:37.649" v="236" actId="1076"/>
        <pc:sldMkLst>
          <pc:docMk/>
          <pc:sldMk cId="51859726" sldId="309"/>
        </pc:sldMkLst>
        <pc:spChg chg="mod">
          <ac:chgData name="Anuththara R.M.C. it20637064" userId="S::it20637064@my.sliit.lk::7bb0a8e5-37b2-4c34-9bca-2fca63aab77e" providerId="AD" clId="Web-{8E569EB7-D131-5544-6E4E-7055E1283080}" dt="2024-03-17T21:59:26.993" v="232" actId="20577"/>
          <ac:spMkLst>
            <pc:docMk/>
            <pc:sldMk cId="51859726" sldId="309"/>
            <ac:spMk id="10" creationId="{E1839C36-7295-4FD5-A2AD-9589E51164AA}"/>
          </ac:spMkLst>
        </pc:spChg>
        <pc:picChg chg="add mod">
          <ac:chgData name="Anuththara R.M.C. it20637064" userId="S::it20637064@my.sliit.lk::7bb0a8e5-37b2-4c34-9bca-2fca63aab77e" providerId="AD" clId="Web-{8E569EB7-D131-5544-6E4E-7055E1283080}" dt="2024-03-17T21:59:37.649" v="236" actId="1076"/>
          <ac:picMkLst>
            <pc:docMk/>
            <pc:sldMk cId="51859726" sldId="309"/>
            <ac:picMk id="2" creationId="{D11B23B2-FA86-047B-C30D-90D0099034E3}"/>
          </ac:picMkLst>
        </pc:picChg>
      </pc:sldChg>
    </pc:docChg>
  </pc:docChgLst>
  <pc:docChgLst>
    <pc:chgData name="Withanage P.W.E.L it20600334" userId="S::it20600334@my.sliit.lk::33e09fb2-d263-49cf-88fa-75ef5ee09d78" providerId="AD" clId="Web-{B4C51EAD-4F54-2F77-CCA7-4EB0A2843026}"/>
    <pc:docChg chg="addSld delSld modSld sldOrd addMainMaster">
      <pc:chgData name="Withanage P.W.E.L it20600334" userId="S::it20600334@my.sliit.lk::33e09fb2-d263-49cf-88fa-75ef5ee09d78" providerId="AD" clId="Web-{B4C51EAD-4F54-2F77-CCA7-4EB0A2843026}" dt="2023-10-29T18:50:43.527" v="777" actId="1076"/>
      <pc:docMkLst>
        <pc:docMk/>
      </pc:docMkLst>
      <pc:sldChg chg="del">
        <pc:chgData name="Withanage P.W.E.L it20600334" userId="S::it20600334@my.sliit.lk::33e09fb2-d263-49cf-88fa-75ef5ee09d78" providerId="AD" clId="Web-{B4C51EAD-4F54-2F77-CCA7-4EB0A2843026}" dt="2023-10-29T15:45:30.108" v="2"/>
        <pc:sldMkLst>
          <pc:docMk/>
          <pc:sldMk cId="604881174" sldId="256"/>
        </pc:sldMkLst>
      </pc:sldChg>
      <pc:sldChg chg="add">
        <pc:chgData name="Withanage P.W.E.L it20600334" userId="S::it20600334@my.sliit.lk::33e09fb2-d263-49cf-88fa-75ef5ee09d78" providerId="AD" clId="Web-{B4C51EAD-4F54-2F77-CCA7-4EB0A2843026}" dt="2023-10-29T15:45:24.202" v="0"/>
        <pc:sldMkLst>
          <pc:docMk/>
          <pc:sldMk cId="2812215682" sldId="257"/>
        </pc:sldMkLst>
      </pc:sldChg>
      <pc:sldChg chg="add">
        <pc:chgData name="Withanage P.W.E.L it20600334" userId="S::it20600334@my.sliit.lk::33e09fb2-d263-49cf-88fa-75ef5ee09d78" providerId="AD" clId="Web-{B4C51EAD-4F54-2F77-CCA7-4EB0A2843026}" dt="2023-10-29T15:45:24.358" v="1"/>
        <pc:sldMkLst>
          <pc:docMk/>
          <pc:sldMk cId="3576470182" sldId="258"/>
        </pc:sldMkLst>
      </pc:sldChg>
      <pc:sldChg chg="addSp modSp add">
        <pc:chgData name="Withanage P.W.E.L it20600334" userId="S::it20600334@my.sliit.lk::33e09fb2-d263-49cf-88fa-75ef5ee09d78" providerId="AD" clId="Web-{B4C51EAD-4F54-2F77-CCA7-4EB0A2843026}" dt="2023-10-29T17:58:15.409" v="525" actId="20577"/>
        <pc:sldMkLst>
          <pc:docMk/>
          <pc:sldMk cId="3285393803" sldId="259"/>
        </pc:sldMkLst>
        <pc:spChg chg="mod">
          <ac:chgData name="Withanage P.W.E.L it20600334" userId="S::it20600334@my.sliit.lk::33e09fb2-d263-49cf-88fa-75ef5ee09d78" providerId="AD" clId="Web-{B4C51EAD-4F54-2F77-CCA7-4EB0A2843026}" dt="2023-10-29T17:58:15.409" v="525" actId="20577"/>
          <ac:spMkLst>
            <pc:docMk/>
            <pc:sldMk cId="3285393803" sldId="259"/>
            <ac:spMk id="3" creationId="{9861341A-5A11-3009-9314-A1AB8B761AAA}"/>
          </ac:spMkLst>
        </pc:spChg>
        <pc:spChg chg="add">
          <ac:chgData name="Withanage P.W.E.L it20600334" userId="S::it20600334@my.sliit.lk::33e09fb2-d263-49cf-88fa-75ef5ee09d78" providerId="AD" clId="Web-{B4C51EAD-4F54-2F77-CCA7-4EB0A2843026}" dt="2023-10-29T17:58:07.533" v="524"/>
          <ac:spMkLst>
            <pc:docMk/>
            <pc:sldMk cId="3285393803" sldId="259"/>
            <ac:spMk id="4" creationId="{F712462C-4E5E-0D54-242F-E2EF63C9BD82}"/>
          </ac:spMkLst>
        </pc:spChg>
      </pc:sldChg>
      <pc:sldChg chg="addSp modSp">
        <pc:chgData name="Withanage P.W.E.L it20600334" userId="S::it20600334@my.sliit.lk::33e09fb2-d263-49cf-88fa-75ef5ee09d78" providerId="AD" clId="Web-{B4C51EAD-4F54-2F77-CCA7-4EB0A2843026}" dt="2023-10-29T17:55:16.435" v="522"/>
        <pc:sldMkLst>
          <pc:docMk/>
          <pc:sldMk cId="2975189558" sldId="262"/>
        </pc:sldMkLst>
        <pc:picChg chg="add">
          <ac:chgData name="Withanage P.W.E.L it20600334" userId="S::it20600334@my.sliit.lk::33e09fb2-d263-49cf-88fa-75ef5ee09d78" providerId="AD" clId="Web-{B4C51EAD-4F54-2F77-CCA7-4EB0A2843026}" dt="2023-10-29T17:55:16.435" v="522"/>
          <ac:picMkLst>
            <pc:docMk/>
            <pc:sldMk cId="2975189558" sldId="262"/>
            <ac:picMk id="6" creationId="{5C7BA15F-B8B7-F8D0-7D68-69F4CD312B38}"/>
          </ac:picMkLst>
        </pc:picChg>
        <pc:picChg chg="mod">
          <ac:chgData name="Withanage P.W.E.L it20600334" userId="S::it20600334@my.sliit.lk::33e09fb2-d263-49cf-88fa-75ef5ee09d78" providerId="AD" clId="Web-{B4C51EAD-4F54-2F77-CCA7-4EB0A2843026}" dt="2023-10-29T17:54:52.403" v="521" actId="1076"/>
          <ac:picMkLst>
            <pc:docMk/>
            <pc:sldMk cId="2975189558" sldId="262"/>
            <ac:picMk id="11" creationId="{5AB0279A-8066-284B-92F0-CB56C2F45F44}"/>
          </ac:picMkLst>
        </pc:picChg>
        <pc:picChg chg="mod">
          <ac:chgData name="Withanage P.W.E.L it20600334" userId="S::it20600334@my.sliit.lk::33e09fb2-d263-49cf-88fa-75ef5ee09d78" providerId="AD" clId="Web-{B4C51EAD-4F54-2F77-CCA7-4EB0A2843026}" dt="2023-10-29T17:54:44.653" v="520" actId="688"/>
          <ac:picMkLst>
            <pc:docMk/>
            <pc:sldMk cId="2975189558" sldId="262"/>
            <ac:picMk id="12" creationId="{1C09ED59-ED9D-7847-1CE7-CA2B982B9891}"/>
          </ac:picMkLst>
        </pc:picChg>
        <pc:picChg chg="mod">
          <ac:chgData name="Withanage P.W.E.L it20600334" userId="S::it20600334@my.sliit.lk::33e09fb2-d263-49cf-88fa-75ef5ee09d78" providerId="AD" clId="Web-{B4C51EAD-4F54-2F77-CCA7-4EB0A2843026}" dt="2023-10-29T17:54:21.746" v="515" actId="1076"/>
          <ac:picMkLst>
            <pc:docMk/>
            <pc:sldMk cId="2975189558" sldId="262"/>
            <ac:picMk id="13" creationId="{EC47C902-9EA5-5A40-253D-3AB39462C255}"/>
          </ac:picMkLst>
        </pc:picChg>
        <pc:picChg chg="mod">
          <ac:chgData name="Withanage P.W.E.L it20600334" userId="S::it20600334@my.sliit.lk::33e09fb2-d263-49cf-88fa-75ef5ee09d78" providerId="AD" clId="Web-{B4C51EAD-4F54-2F77-CCA7-4EB0A2843026}" dt="2023-10-29T17:54:25.074" v="516" actId="1076"/>
          <ac:picMkLst>
            <pc:docMk/>
            <pc:sldMk cId="2975189558" sldId="262"/>
            <ac:picMk id="14" creationId="{ECBFEF4B-C267-2EF3-FADB-9B37A479DDB1}"/>
          </ac:picMkLst>
        </pc:picChg>
        <pc:picChg chg="mod">
          <ac:chgData name="Withanage P.W.E.L it20600334" userId="S::it20600334@my.sliit.lk::33e09fb2-d263-49cf-88fa-75ef5ee09d78" providerId="AD" clId="Web-{B4C51EAD-4F54-2F77-CCA7-4EB0A2843026}" dt="2023-10-29T17:54:32.324" v="517" actId="1076"/>
          <ac:picMkLst>
            <pc:docMk/>
            <pc:sldMk cId="2975189558" sldId="262"/>
            <ac:picMk id="15" creationId="{0B0BAEEA-4E12-0E23-85CE-102A9BFB47B8}"/>
          </ac:picMkLst>
        </pc:picChg>
      </pc:sldChg>
      <pc:sldChg chg="add replId">
        <pc:chgData name="Withanage P.W.E.L it20600334" userId="S::it20600334@my.sliit.lk::33e09fb2-d263-49cf-88fa-75ef5ee09d78" providerId="AD" clId="Web-{B4C51EAD-4F54-2F77-CCA7-4EB0A2843026}" dt="2023-10-29T16:07:20.632" v="4"/>
        <pc:sldMkLst>
          <pc:docMk/>
          <pc:sldMk cId="3942928737" sldId="264"/>
        </pc:sldMkLst>
      </pc:sldChg>
      <pc:sldChg chg="add del replId">
        <pc:chgData name="Withanage P.W.E.L it20600334" userId="S::it20600334@my.sliit.lk::33e09fb2-d263-49cf-88fa-75ef5ee09d78" providerId="AD" clId="Web-{B4C51EAD-4F54-2F77-CCA7-4EB0A2843026}" dt="2023-10-29T16:07:27.257" v="8"/>
        <pc:sldMkLst>
          <pc:docMk/>
          <pc:sldMk cId="487307750" sldId="265"/>
        </pc:sldMkLst>
      </pc:sldChg>
      <pc:sldChg chg="add">
        <pc:chgData name="Withanage P.W.E.L it20600334" userId="S::it20600334@my.sliit.lk::33e09fb2-d263-49cf-88fa-75ef5ee09d78" providerId="AD" clId="Web-{B4C51EAD-4F54-2F77-CCA7-4EB0A2843026}" dt="2023-10-29T16:29:15.874" v="9"/>
        <pc:sldMkLst>
          <pc:docMk/>
          <pc:sldMk cId="1315728873" sldId="265"/>
        </pc:sldMkLst>
      </pc:sldChg>
      <pc:sldChg chg="addSp delSp modSp add replId">
        <pc:chgData name="Withanage P.W.E.L it20600334" userId="S::it20600334@my.sliit.lk::33e09fb2-d263-49cf-88fa-75ef5ee09d78" providerId="AD" clId="Web-{B4C51EAD-4F54-2F77-CCA7-4EB0A2843026}" dt="2023-10-29T17:56:09.530" v="523"/>
        <pc:sldMkLst>
          <pc:docMk/>
          <pc:sldMk cId="1951187985" sldId="266"/>
        </pc:sldMkLst>
        <pc:spChg chg="mod">
          <ac:chgData name="Withanage P.W.E.L it20600334" userId="S::it20600334@my.sliit.lk::33e09fb2-d263-49cf-88fa-75ef5ee09d78" providerId="AD" clId="Web-{B4C51EAD-4F54-2F77-CCA7-4EB0A2843026}" dt="2023-10-29T17:51:54.539" v="509" actId="1076"/>
          <ac:spMkLst>
            <pc:docMk/>
            <pc:sldMk cId="1951187985" sldId="266"/>
            <ac:spMk id="4" creationId="{B3BAACE6-3A32-4B05-86B9-0627EA641BA0}"/>
          </ac:spMkLst>
        </pc:spChg>
        <pc:spChg chg="del">
          <ac:chgData name="Withanage P.W.E.L it20600334" userId="S::it20600334@my.sliit.lk::33e09fb2-d263-49cf-88fa-75ef5ee09d78" providerId="AD" clId="Web-{B4C51EAD-4F54-2F77-CCA7-4EB0A2843026}" dt="2023-10-29T16:29:31.844" v="11"/>
          <ac:spMkLst>
            <pc:docMk/>
            <pc:sldMk cId="1951187985" sldId="266"/>
            <ac:spMk id="5" creationId="{FA755AF9-6AEA-4BCA-A1A2-C57A58214B9E}"/>
          </ac:spMkLst>
        </pc:spChg>
        <pc:spChg chg="del">
          <ac:chgData name="Withanage P.W.E.L it20600334" userId="S::it20600334@my.sliit.lk::33e09fb2-d263-49cf-88fa-75ef5ee09d78" providerId="AD" clId="Web-{B4C51EAD-4F54-2F77-CCA7-4EB0A2843026}" dt="2023-10-29T16:29:39.500" v="12"/>
          <ac:spMkLst>
            <pc:docMk/>
            <pc:sldMk cId="1951187985" sldId="266"/>
            <ac:spMk id="6" creationId="{07A91C59-28F0-4A9C-ACA2-19A536A0C380}"/>
          </ac:spMkLst>
        </pc:spChg>
        <pc:spChg chg="add del mod">
          <ac:chgData name="Withanage P.W.E.L it20600334" userId="S::it20600334@my.sliit.lk::33e09fb2-d263-49cf-88fa-75ef5ee09d78" providerId="AD" clId="Web-{B4C51EAD-4F54-2F77-CCA7-4EB0A2843026}" dt="2023-10-29T16:29:43.016" v="13"/>
          <ac:spMkLst>
            <pc:docMk/>
            <pc:sldMk cId="1951187985" sldId="266"/>
            <ac:spMk id="8" creationId="{05200AA3-9FA4-E4E6-BC23-CD0E58F09062}"/>
          </ac:spMkLst>
        </pc:spChg>
        <pc:spChg chg="add mod">
          <ac:chgData name="Withanage P.W.E.L it20600334" userId="S::it20600334@my.sliit.lk::33e09fb2-d263-49cf-88fa-75ef5ee09d78" providerId="AD" clId="Web-{B4C51EAD-4F54-2F77-CCA7-4EB0A2843026}" dt="2023-10-29T17:45:55.764" v="489" actId="14100"/>
          <ac:spMkLst>
            <pc:docMk/>
            <pc:sldMk cId="1951187985" sldId="266"/>
            <ac:spMk id="8" creationId="{1F530814-94F1-8E04-7CEE-D565D3770590}"/>
          </ac:spMkLst>
        </pc:spChg>
        <pc:spChg chg="add mod">
          <ac:chgData name="Withanage P.W.E.L it20600334" userId="S::it20600334@my.sliit.lk::33e09fb2-d263-49cf-88fa-75ef5ee09d78" providerId="AD" clId="Web-{B4C51EAD-4F54-2F77-CCA7-4EB0A2843026}" dt="2023-10-29T17:45:48.091" v="488" actId="1076"/>
          <ac:spMkLst>
            <pc:docMk/>
            <pc:sldMk cId="1951187985" sldId="266"/>
            <ac:spMk id="9" creationId="{EE0B1941-C558-3C93-C439-0F919598CE93}"/>
          </ac:spMkLst>
        </pc:spChg>
        <pc:spChg chg="add del mod">
          <ac:chgData name="Withanage P.W.E.L it20600334" userId="S::it20600334@my.sliit.lk::33e09fb2-d263-49cf-88fa-75ef5ee09d78" providerId="AD" clId="Web-{B4C51EAD-4F54-2F77-CCA7-4EB0A2843026}" dt="2023-10-29T16:29:45.750" v="14"/>
          <ac:spMkLst>
            <pc:docMk/>
            <pc:sldMk cId="1951187985" sldId="266"/>
            <ac:spMk id="10" creationId="{41A404FD-AD0C-97C3-95AD-8154BCBA1436}"/>
          </ac:spMkLst>
        </pc:spChg>
        <pc:spChg chg="add">
          <ac:chgData name="Withanage P.W.E.L it20600334" userId="S::it20600334@my.sliit.lk::33e09fb2-d263-49cf-88fa-75ef5ee09d78" providerId="AD" clId="Web-{B4C51EAD-4F54-2F77-CCA7-4EB0A2843026}" dt="2023-10-29T16:30:29.424" v="19"/>
          <ac:spMkLst>
            <pc:docMk/>
            <pc:sldMk cId="1951187985" sldId="266"/>
            <ac:spMk id="12" creationId="{FF034BA8-81A6-D3BA-E1EF-3CCDF0953209}"/>
          </ac:spMkLst>
        </pc:spChg>
        <pc:spChg chg="add mod">
          <ac:chgData name="Withanage P.W.E.L it20600334" userId="S::it20600334@my.sliit.lk::33e09fb2-d263-49cf-88fa-75ef5ee09d78" providerId="AD" clId="Web-{B4C51EAD-4F54-2F77-CCA7-4EB0A2843026}" dt="2023-10-29T17:47:35.079" v="502" actId="20577"/>
          <ac:spMkLst>
            <pc:docMk/>
            <pc:sldMk cId="1951187985" sldId="266"/>
            <ac:spMk id="13" creationId="{5B86078E-732A-D219-092A-7F2C2C5C2301}"/>
          </ac:spMkLst>
        </pc:spChg>
        <pc:picChg chg="add mod">
          <ac:chgData name="Withanage P.W.E.L it20600334" userId="S::it20600334@my.sliit.lk::33e09fb2-d263-49cf-88fa-75ef5ee09d78" providerId="AD" clId="Web-{B4C51EAD-4F54-2F77-CCA7-4EB0A2843026}" dt="2023-10-29T17:56:09.530" v="523"/>
          <ac:picMkLst>
            <pc:docMk/>
            <pc:sldMk cId="1951187985" sldId="266"/>
            <ac:picMk id="2" creationId="{CF10F3DD-D140-9EDF-917D-53B9AD9DE872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7:42:31.492" v="433" actId="1076"/>
          <ac:picMkLst>
            <pc:docMk/>
            <pc:sldMk cId="1951187985" sldId="266"/>
            <ac:picMk id="5" creationId="{CFF440B4-B2FE-C270-1DB9-841BFCC4CB7F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7:41:00.318" v="384" actId="14100"/>
          <ac:picMkLst>
            <pc:docMk/>
            <pc:sldMk cId="1951187985" sldId="266"/>
            <ac:picMk id="6" creationId="{5EBFDAB2-0C9B-CEF7-5323-9D6267EF56AC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7:42:34.852" v="434" actId="1076"/>
          <ac:picMkLst>
            <pc:docMk/>
            <pc:sldMk cId="1951187985" sldId="266"/>
            <ac:picMk id="7" creationId="{0037EACA-A669-4491-5F05-1C20E95B1C20}"/>
          </ac:picMkLst>
        </pc:picChg>
        <pc:picChg chg="del">
          <ac:chgData name="Withanage P.W.E.L it20600334" userId="S::it20600334@my.sliit.lk::33e09fb2-d263-49cf-88fa-75ef5ee09d78" providerId="AD" clId="Web-{B4C51EAD-4F54-2F77-CCA7-4EB0A2843026}" dt="2023-10-29T16:29:47.938" v="15"/>
          <ac:picMkLst>
            <pc:docMk/>
            <pc:sldMk cId="1951187985" sldId="266"/>
            <ac:picMk id="7" creationId="{66CA5522-C30C-542F-EBEC-356F4962B75F}"/>
          </ac:picMkLst>
        </pc:picChg>
      </pc:sldChg>
      <pc:sldChg chg="add del replId">
        <pc:chgData name="Withanage P.W.E.L it20600334" userId="S::it20600334@my.sliit.lk::33e09fb2-d263-49cf-88fa-75ef5ee09d78" providerId="AD" clId="Web-{B4C51EAD-4F54-2F77-CCA7-4EB0A2843026}" dt="2023-10-29T16:07:25.038" v="7"/>
        <pc:sldMkLst>
          <pc:docMk/>
          <pc:sldMk cId="3172977072" sldId="266"/>
        </pc:sldMkLst>
      </pc:sldChg>
      <pc:sldChg chg="addSp delSp modSp add replId">
        <pc:chgData name="Withanage P.W.E.L it20600334" userId="S::it20600334@my.sliit.lk::33e09fb2-d263-49cf-88fa-75ef5ee09d78" providerId="AD" clId="Web-{B4C51EAD-4F54-2F77-CCA7-4EB0A2843026}" dt="2023-10-29T17:51:37.710" v="508" actId="1076"/>
        <pc:sldMkLst>
          <pc:docMk/>
          <pc:sldMk cId="2838488255" sldId="267"/>
        </pc:sldMkLst>
        <pc:spChg chg="mod">
          <ac:chgData name="Withanage P.W.E.L it20600334" userId="S::it20600334@my.sliit.lk::33e09fb2-d263-49cf-88fa-75ef5ee09d78" providerId="AD" clId="Web-{B4C51EAD-4F54-2F77-CCA7-4EB0A2843026}" dt="2023-10-29T17:51:37.710" v="508" actId="1076"/>
          <ac:spMkLst>
            <pc:docMk/>
            <pc:sldMk cId="2838488255" sldId="267"/>
            <ac:spMk id="4" creationId="{B3BAACE6-3A32-4B05-86B9-0627EA641BA0}"/>
          </ac:spMkLst>
        </pc:spChg>
        <pc:spChg chg="add">
          <ac:chgData name="Withanage P.W.E.L it20600334" userId="S::it20600334@my.sliit.lk::33e09fb2-d263-49cf-88fa-75ef5ee09d78" providerId="AD" clId="Web-{B4C51EAD-4F54-2F77-CCA7-4EB0A2843026}" dt="2023-10-29T16:30:31.580" v="20"/>
          <ac:spMkLst>
            <pc:docMk/>
            <pc:sldMk cId="2838488255" sldId="267"/>
            <ac:spMk id="5" creationId="{F7361755-D69B-1CA3-7FBA-FA370347CDED}"/>
          </ac:spMkLst>
        </pc:spChg>
        <pc:spChg chg="add mod">
          <ac:chgData name="Withanage P.W.E.L it20600334" userId="S::it20600334@my.sliit.lk::33e09fb2-d263-49cf-88fa-75ef5ee09d78" providerId="AD" clId="Web-{B4C51EAD-4F54-2F77-CCA7-4EB0A2843026}" dt="2023-10-29T17:08:12.124" v="328" actId="1076"/>
          <ac:spMkLst>
            <pc:docMk/>
            <pc:sldMk cId="2838488255" sldId="267"/>
            <ac:spMk id="7" creationId="{BD6C8827-717E-3647-B586-ED9EB8CD26AE}"/>
          </ac:spMkLst>
        </pc:spChg>
        <pc:spChg chg="add mod">
          <ac:chgData name="Withanage P.W.E.L it20600334" userId="S::it20600334@my.sliit.lk::33e09fb2-d263-49cf-88fa-75ef5ee09d78" providerId="AD" clId="Web-{B4C51EAD-4F54-2F77-CCA7-4EB0A2843026}" dt="2023-10-29T17:47:22.547" v="500" actId="20577"/>
          <ac:spMkLst>
            <pc:docMk/>
            <pc:sldMk cId="2838488255" sldId="267"/>
            <ac:spMk id="12" creationId="{6F697775-5744-3DA5-B0EC-6F451B53878F}"/>
          </ac:spMkLst>
        </pc:spChg>
        <pc:picChg chg="add mod">
          <ac:chgData name="Withanage P.W.E.L it20600334" userId="S::it20600334@my.sliit.lk::33e09fb2-d263-49cf-88fa-75ef5ee09d78" providerId="AD" clId="Web-{B4C51EAD-4F54-2F77-CCA7-4EB0A2843026}" dt="2023-10-29T17:07:12.841" v="326" actId="1076"/>
          <ac:picMkLst>
            <pc:docMk/>
            <pc:sldMk cId="2838488255" sldId="267"/>
            <ac:picMk id="2" creationId="{E7CF3DFA-F66F-8D44-546F-4E226FBDE838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7:07:19.935" v="327" actId="1076"/>
          <ac:picMkLst>
            <pc:docMk/>
            <pc:sldMk cId="2838488255" sldId="267"/>
            <ac:picMk id="6" creationId="{3BA70E0D-1DC5-F99A-F6CC-D77B4371BDD6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7:07:01.966" v="323" actId="1076"/>
          <ac:picMkLst>
            <pc:docMk/>
            <pc:sldMk cId="2838488255" sldId="267"/>
            <ac:picMk id="8" creationId="{56BB8781-92F9-7059-D51E-1E6F8314A764}"/>
          </ac:picMkLst>
        </pc:picChg>
        <pc:picChg chg="add del mod">
          <ac:chgData name="Withanage P.W.E.L it20600334" userId="S::it20600334@my.sliit.lk::33e09fb2-d263-49cf-88fa-75ef5ee09d78" providerId="AD" clId="Web-{B4C51EAD-4F54-2F77-CCA7-4EB0A2843026}" dt="2023-10-29T16:39:26.174" v="125"/>
          <ac:picMkLst>
            <pc:docMk/>
            <pc:sldMk cId="2838488255" sldId="267"/>
            <ac:picMk id="8" creationId="{B303E2A0-6479-5DAC-AC42-7B7666752DC7}"/>
          </ac:picMkLst>
        </pc:picChg>
        <pc:picChg chg="add del mod">
          <ac:chgData name="Withanage P.W.E.L it20600334" userId="S::it20600334@my.sliit.lk::33e09fb2-d263-49cf-88fa-75ef5ee09d78" providerId="AD" clId="Web-{B4C51EAD-4F54-2F77-CCA7-4EB0A2843026}" dt="2023-10-29T16:39:28.893" v="126"/>
          <ac:picMkLst>
            <pc:docMk/>
            <pc:sldMk cId="2838488255" sldId="267"/>
            <ac:picMk id="9" creationId="{44974D20-988E-962F-54B3-C518201903AF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7:06:48.403" v="321" actId="1076"/>
          <ac:picMkLst>
            <pc:docMk/>
            <pc:sldMk cId="2838488255" sldId="267"/>
            <ac:picMk id="9" creationId="{C2FDFF31-DAC1-1D38-6006-D72808D66F98}"/>
          </ac:picMkLst>
        </pc:picChg>
        <pc:picChg chg="add del mod">
          <ac:chgData name="Withanage P.W.E.L it20600334" userId="S::it20600334@my.sliit.lk::33e09fb2-d263-49cf-88fa-75ef5ee09d78" providerId="AD" clId="Web-{B4C51EAD-4F54-2F77-CCA7-4EB0A2843026}" dt="2023-10-29T16:39:20.189" v="123"/>
          <ac:picMkLst>
            <pc:docMk/>
            <pc:sldMk cId="2838488255" sldId="267"/>
            <ac:picMk id="10" creationId="{693B85A0-E862-814F-9302-67BF2FF7E2F5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7:06:45.450" v="320" actId="1076"/>
          <ac:picMkLst>
            <pc:docMk/>
            <pc:sldMk cId="2838488255" sldId="267"/>
            <ac:picMk id="10" creationId="{CD4140BB-3541-78F5-F862-01CD9E2F2B84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7:06:57.638" v="322" actId="1076"/>
          <ac:picMkLst>
            <pc:docMk/>
            <pc:sldMk cId="2838488255" sldId="267"/>
            <ac:picMk id="11" creationId="{312EAC1A-0110-0FA0-C100-E0F91139167F}"/>
          </ac:picMkLst>
        </pc:picChg>
        <pc:picChg chg="add del mod">
          <ac:chgData name="Withanage P.W.E.L it20600334" userId="S::it20600334@my.sliit.lk::33e09fb2-d263-49cf-88fa-75ef5ee09d78" providerId="AD" clId="Web-{B4C51EAD-4F54-2F77-CCA7-4EB0A2843026}" dt="2023-10-29T16:39:22.877" v="124"/>
          <ac:picMkLst>
            <pc:docMk/>
            <pc:sldMk cId="2838488255" sldId="267"/>
            <ac:picMk id="11" creationId="{AE0789BE-6357-7991-797F-BA3E3D4BB59D}"/>
          </ac:picMkLst>
        </pc:picChg>
        <pc:picChg chg="add del mod">
          <ac:chgData name="Withanage P.W.E.L it20600334" userId="S::it20600334@my.sliit.lk::33e09fb2-d263-49cf-88fa-75ef5ee09d78" providerId="AD" clId="Web-{B4C51EAD-4F54-2F77-CCA7-4EB0A2843026}" dt="2023-10-29T17:14:57.620" v="332"/>
          <ac:picMkLst>
            <pc:docMk/>
            <pc:sldMk cId="2838488255" sldId="267"/>
            <ac:picMk id="13" creationId="{C2B4F955-9F19-02A4-44F3-B27C11D404FF}"/>
          </ac:picMkLst>
        </pc:picChg>
        <pc:picChg chg="add del mod">
          <ac:chgData name="Withanage P.W.E.L it20600334" userId="S::it20600334@my.sliit.lk::33e09fb2-d263-49cf-88fa-75ef5ee09d78" providerId="AD" clId="Web-{B4C51EAD-4F54-2F77-CCA7-4EB0A2843026}" dt="2023-10-29T17:21:54.115" v="335"/>
          <ac:picMkLst>
            <pc:docMk/>
            <pc:sldMk cId="2838488255" sldId="267"/>
            <ac:picMk id="14" creationId="{C2983F36-4AE5-E28F-0882-36528C0FB25F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7:22:06.912" v="337" actId="1076"/>
          <ac:picMkLst>
            <pc:docMk/>
            <pc:sldMk cId="2838488255" sldId="267"/>
            <ac:picMk id="15" creationId="{C3EFAB0D-877D-100A-62A2-7694D6492652}"/>
          </ac:picMkLst>
        </pc:picChg>
      </pc:sldChg>
      <pc:sldChg chg="addSp add del replId">
        <pc:chgData name="Withanage P.W.E.L it20600334" userId="S::it20600334@my.sliit.lk::33e09fb2-d263-49cf-88fa-75ef5ee09d78" providerId="AD" clId="Web-{B4C51EAD-4F54-2F77-CCA7-4EB0A2843026}" dt="2023-10-29T16:36:10.668" v="110"/>
        <pc:sldMkLst>
          <pc:docMk/>
          <pc:sldMk cId="1895516381" sldId="268"/>
        </pc:sldMkLst>
        <pc:spChg chg="add">
          <ac:chgData name="Withanage P.W.E.L it20600334" userId="S::it20600334@my.sliit.lk::33e09fb2-d263-49cf-88fa-75ef5ee09d78" providerId="AD" clId="Web-{B4C51EAD-4F54-2F77-CCA7-4EB0A2843026}" dt="2023-10-29T16:30:34.236" v="21"/>
          <ac:spMkLst>
            <pc:docMk/>
            <pc:sldMk cId="1895516381" sldId="268"/>
            <ac:spMk id="5" creationId="{12F446BE-5089-F438-ECE8-E532966F7DEB}"/>
          </ac:spMkLst>
        </pc:spChg>
        <pc:spChg chg="add">
          <ac:chgData name="Withanage P.W.E.L it20600334" userId="S::it20600334@my.sliit.lk::33e09fb2-d263-49cf-88fa-75ef5ee09d78" providerId="AD" clId="Web-{B4C51EAD-4F54-2F77-CCA7-4EB0A2843026}" dt="2023-10-29T16:35:10.244" v="104"/>
          <ac:spMkLst>
            <pc:docMk/>
            <pc:sldMk cId="1895516381" sldId="268"/>
            <ac:spMk id="7" creationId="{0C3B9F9A-595A-7591-1D86-B0E0B9F574DF}"/>
          </ac:spMkLst>
        </pc:spChg>
      </pc:sldChg>
      <pc:sldChg chg="addSp delSp modSp add replId">
        <pc:chgData name="Withanage P.W.E.L it20600334" userId="S::it20600334@my.sliit.lk::33e09fb2-d263-49cf-88fa-75ef5ee09d78" providerId="AD" clId="Web-{B4C51EAD-4F54-2F77-CCA7-4EB0A2843026}" dt="2023-10-29T18:50:43.527" v="777" actId="1076"/>
        <pc:sldMkLst>
          <pc:docMk/>
          <pc:sldMk cId="476825825" sldId="269"/>
        </pc:sldMkLst>
        <pc:spChg chg="mod">
          <ac:chgData name="Withanage P.W.E.L it20600334" userId="S::it20600334@my.sliit.lk::33e09fb2-d263-49cf-88fa-75ef5ee09d78" providerId="AD" clId="Web-{B4C51EAD-4F54-2F77-CCA7-4EB0A2843026}" dt="2023-10-29T17:52:12.774" v="510" actId="1076"/>
          <ac:spMkLst>
            <pc:docMk/>
            <pc:sldMk cId="476825825" sldId="269"/>
            <ac:spMk id="4" creationId="{B3BAACE6-3A32-4B05-86B9-0627EA641BA0}"/>
          </ac:spMkLst>
        </pc:spChg>
        <pc:spChg chg="add">
          <ac:chgData name="Withanage P.W.E.L it20600334" userId="S::it20600334@my.sliit.lk::33e09fb2-d263-49cf-88fa-75ef5ee09d78" providerId="AD" clId="Web-{B4C51EAD-4F54-2F77-CCA7-4EB0A2843026}" dt="2023-10-29T16:30:38.408" v="22"/>
          <ac:spMkLst>
            <pc:docMk/>
            <pc:sldMk cId="476825825" sldId="269"/>
            <ac:spMk id="5" creationId="{8D331F8C-4A3F-E73C-93A7-39F0295DD5C2}"/>
          </ac:spMkLst>
        </pc:spChg>
        <pc:spChg chg="add mod">
          <ac:chgData name="Withanage P.W.E.L it20600334" userId="S::it20600334@my.sliit.lk::33e09fb2-d263-49cf-88fa-75ef5ee09d78" providerId="AD" clId="Web-{B4C51EAD-4F54-2F77-CCA7-4EB0A2843026}" dt="2023-10-29T16:35:46.027" v="109" actId="20577"/>
          <ac:spMkLst>
            <pc:docMk/>
            <pc:sldMk cId="476825825" sldId="269"/>
            <ac:spMk id="7" creationId="{6A69D179-A25A-C614-25C6-25D844C6D925}"/>
          </ac:spMkLst>
        </pc:spChg>
        <pc:spChg chg="add mod">
          <ac:chgData name="Withanage P.W.E.L it20600334" userId="S::it20600334@my.sliit.lk::33e09fb2-d263-49cf-88fa-75ef5ee09d78" providerId="AD" clId="Web-{B4C51EAD-4F54-2F77-CCA7-4EB0A2843026}" dt="2023-10-29T18:05:30.077" v="558" actId="1076"/>
          <ac:spMkLst>
            <pc:docMk/>
            <pc:sldMk cId="476825825" sldId="269"/>
            <ac:spMk id="8" creationId="{12C2724D-F6E4-53FC-FF41-EA75180515FC}"/>
          </ac:spMkLst>
        </pc:spChg>
        <pc:spChg chg="add mod">
          <ac:chgData name="Withanage P.W.E.L it20600334" userId="S::it20600334@my.sliit.lk::33e09fb2-d263-49cf-88fa-75ef5ee09d78" providerId="AD" clId="Web-{B4C51EAD-4F54-2F77-CCA7-4EB0A2843026}" dt="2023-10-29T18:08:43.988" v="583" actId="14100"/>
          <ac:spMkLst>
            <pc:docMk/>
            <pc:sldMk cId="476825825" sldId="269"/>
            <ac:spMk id="12" creationId="{67795227-C233-4651-45D6-0DDCB19CA361}"/>
          </ac:spMkLst>
        </pc:spChg>
        <pc:spChg chg="add mod">
          <ac:chgData name="Withanage P.W.E.L it20600334" userId="S::it20600334@my.sliit.lk::33e09fb2-d263-49cf-88fa-75ef5ee09d78" providerId="AD" clId="Web-{B4C51EAD-4F54-2F77-CCA7-4EB0A2843026}" dt="2023-10-29T18:11:13.461" v="588" actId="14100"/>
          <ac:spMkLst>
            <pc:docMk/>
            <pc:sldMk cId="476825825" sldId="269"/>
            <ac:spMk id="13" creationId="{1BD81345-6F7D-D206-B046-9D2AE167C597}"/>
          </ac:spMkLst>
        </pc:spChg>
        <pc:picChg chg="add mod">
          <ac:chgData name="Withanage P.W.E.L it20600334" userId="S::it20600334@my.sliit.lk::33e09fb2-d263-49cf-88fa-75ef5ee09d78" providerId="AD" clId="Web-{B4C51EAD-4F54-2F77-CCA7-4EB0A2843026}" dt="2023-10-29T18:02:33.087" v="528" actId="1076"/>
          <ac:picMkLst>
            <pc:docMk/>
            <pc:sldMk cId="476825825" sldId="269"/>
            <ac:picMk id="6" creationId="{60414060-3752-093A-39E2-CAD5B2CC6BA2}"/>
          </ac:picMkLst>
        </pc:picChg>
        <pc:picChg chg="add del mod">
          <ac:chgData name="Withanage P.W.E.L it20600334" userId="S::it20600334@my.sliit.lk::33e09fb2-d263-49cf-88fa-75ef5ee09d78" providerId="AD" clId="Web-{B4C51EAD-4F54-2F77-CCA7-4EB0A2843026}" dt="2023-10-29T18:06:23.500" v="564"/>
          <ac:picMkLst>
            <pc:docMk/>
            <pc:sldMk cId="476825825" sldId="269"/>
            <ac:picMk id="9" creationId="{35BD47C4-E462-D2D0-BFF3-A31564D3FE4A}"/>
          </ac:picMkLst>
        </pc:picChg>
        <pc:picChg chg="add mod ord">
          <ac:chgData name="Withanage P.W.E.L it20600334" userId="S::it20600334@my.sliit.lk::33e09fb2-d263-49cf-88fa-75ef5ee09d78" providerId="AD" clId="Web-{B4C51EAD-4F54-2F77-CCA7-4EB0A2843026}" dt="2023-10-29T18:08:37.050" v="581" actId="1076"/>
          <ac:picMkLst>
            <pc:docMk/>
            <pc:sldMk cId="476825825" sldId="269"/>
            <ac:picMk id="10" creationId="{0292B2EE-AD2B-61B9-B6E7-D1F2CB09FEA4}"/>
          </ac:picMkLst>
        </pc:picChg>
        <pc:picChg chg="add mod ord">
          <ac:chgData name="Withanage P.W.E.L it20600334" userId="S::it20600334@my.sliit.lk::33e09fb2-d263-49cf-88fa-75ef5ee09d78" providerId="AD" clId="Web-{B4C51EAD-4F54-2F77-CCA7-4EB0A2843026}" dt="2023-10-29T18:08:39.800" v="582" actId="1076"/>
          <ac:picMkLst>
            <pc:docMk/>
            <pc:sldMk cId="476825825" sldId="269"/>
            <ac:picMk id="11" creationId="{466F8E9B-2002-19EC-0D13-D8CA9D24A228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11:13.898" v="595" actId="1076"/>
          <ac:picMkLst>
            <pc:docMk/>
            <pc:sldMk cId="476825825" sldId="269"/>
            <ac:picMk id="14" creationId="{6D82B19B-B23C-077F-CA14-82CC98F06461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12:28.119" v="597" actId="1076"/>
          <ac:picMkLst>
            <pc:docMk/>
            <pc:sldMk cId="476825825" sldId="269"/>
            <ac:picMk id="15" creationId="{1711E6DE-1F51-913E-C365-E9281DD7F72E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50:43.527" v="777" actId="1076"/>
          <ac:picMkLst>
            <pc:docMk/>
            <pc:sldMk cId="476825825" sldId="269"/>
            <ac:picMk id="16" creationId="{3CFAC240-7B6F-F7C3-D1EA-0E2E97119072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50:40.074" v="773" actId="1076"/>
          <ac:picMkLst>
            <pc:docMk/>
            <pc:sldMk cId="476825825" sldId="269"/>
            <ac:picMk id="17" creationId="{C5117C36-3137-126F-C45C-41F9225C8E56}"/>
          </ac:picMkLst>
        </pc:picChg>
      </pc:sldChg>
      <pc:sldChg chg="modSp add del replId">
        <pc:chgData name="Withanage P.W.E.L it20600334" userId="S::it20600334@my.sliit.lk::33e09fb2-d263-49cf-88fa-75ef5ee09d78" providerId="AD" clId="Web-{B4C51EAD-4F54-2F77-CCA7-4EB0A2843026}" dt="2023-10-29T18:02:38.838" v="529"/>
        <pc:sldMkLst>
          <pc:docMk/>
          <pc:sldMk cId="2643192674" sldId="270"/>
        </pc:sldMkLst>
        <pc:spChg chg="mod">
          <ac:chgData name="Withanage P.W.E.L it20600334" userId="S::it20600334@my.sliit.lk::33e09fb2-d263-49cf-88fa-75ef5ee09d78" providerId="AD" clId="Web-{B4C51EAD-4F54-2F77-CCA7-4EB0A2843026}" dt="2023-10-29T17:52:31.024" v="511" actId="1076"/>
          <ac:spMkLst>
            <pc:docMk/>
            <pc:sldMk cId="2643192674" sldId="270"/>
            <ac:spMk id="4" creationId="{B3BAACE6-3A32-4B05-86B9-0627EA641BA0}"/>
          </ac:spMkLst>
        </pc:spChg>
      </pc:sldChg>
      <pc:sldChg chg="addSp delSp modSp add ord replId">
        <pc:chgData name="Withanage P.W.E.L it20600334" userId="S::it20600334@my.sliit.lk::33e09fb2-d263-49cf-88fa-75ef5ee09d78" providerId="AD" clId="Web-{B4C51EAD-4F54-2F77-CCA7-4EB0A2843026}" dt="2023-10-29T17:53:08.557" v="514" actId="1076"/>
        <pc:sldMkLst>
          <pc:docMk/>
          <pc:sldMk cId="2024731110" sldId="271"/>
        </pc:sldMkLst>
        <pc:spChg chg="mod">
          <ac:chgData name="Withanage P.W.E.L it20600334" userId="S::it20600334@my.sliit.lk::33e09fb2-d263-49cf-88fa-75ef5ee09d78" providerId="AD" clId="Web-{B4C51EAD-4F54-2F77-CCA7-4EB0A2843026}" dt="2023-10-29T17:53:08.557" v="514" actId="1076"/>
          <ac:spMkLst>
            <pc:docMk/>
            <pc:sldMk cId="2024731110" sldId="271"/>
            <ac:spMk id="4" creationId="{B3BAACE6-3A32-4B05-86B9-0627EA641BA0}"/>
          </ac:spMkLst>
        </pc:spChg>
        <pc:spChg chg="del">
          <ac:chgData name="Withanage P.W.E.L it20600334" userId="S::it20600334@my.sliit.lk::33e09fb2-d263-49cf-88fa-75ef5ee09d78" providerId="AD" clId="Web-{B4C51EAD-4F54-2F77-CCA7-4EB0A2843026}" dt="2023-10-29T17:46:32.640" v="493"/>
          <ac:spMkLst>
            <pc:docMk/>
            <pc:sldMk cId="2024731110" sldId="271"/>
            <ac:spMk id="8" creationId="{1F530814-94F1-8E04-7CEE-D565D3770590}"/>
          </ac:spMkLst>
        </pc:spChg>
        <pc:spChg chg="del">
          <ac:chgData name="Withanage P.W.E.L it20600334" userId="S::it20600334@my.sliit.lk::33e09fb2-d263-49cf-88fa-75ef5ee09d78" providerId="AD" clId="Web-{B4C51EAD-4F54-2F77-CCA7-4EB0A2843026}" dt="2023-10-29T17:46:40.530" v="496"/>
          <ac:spMkLst>
            <pc:docMk/>
            <pc:sldMk cId="2024731110" sldId="271"/>
            <ac:spMk id="9" creationId="{EE0B1941-C558-3C93-C439-0F919598CE93}"/>
          </ac:spMkLst>
        </pc:spChg>
        <pc:picChg chg="del">
          <ac:chgData name="Withanage P.W.E.L it20600334" userId="S::it20600334@my.sliit.lk::33e09fb2-d263-49cf-88fa-75ef5ee09d78" providerId="AD" clId="Web-{B4C51EAD-4F54-2F77-CCA7-4EB0A2843026}" dt="2023-10-29T17:46:28.264" v="492"/>
          <ac:picMkLst>
            <pc:docMk/>
            <pc:sldMk cId="2024731110" sldId="271"/>
            <ac:picMk id="2" creationId="{CF10F3DD-D140-9EDF-917D-53B9AD9DE872}"/>
          </ac:picMkLst>
        </pc:picChg>
        <pc:picChg chg="del">
          <ac:chgData name="Withanage P.W.E.L it20600334" userId="S::it20600334@my.sliit.lk::33e09fb2-d263-49cf-88fa-75ef5ee09d78" providerId="AD" clId="Web-{B4C51EAD-4F54-2F77-CCA7-4EB0A2843026}" dt="2023-10-29T17:46:37.030" v="495"/>
          <ac:picMkLst>
            <pc:docMk/>
            <pc:sldMk cId="2024731110" sldId="271"/>
            <ac:picMk id="5" creationId="{CFF440B4-B2FE-C270-1DB9-841BFCC4CB7F}"/>
          </ac:picMkLst>
        </pc:picChg>
        <pc:picChg chg="del">
          <ac:chgData name="Withanage P.W.E.L it20600334" userId="S::it20600334@my.sliit.lk::33e09fb2-d263-49cf-88fa-75ef5ee09d78" providerId="AD" clId="Web-{B4C51EAD-4F54-2F77-CCA7-4EB0A2843026}" dt="2023-10-29T17:46:42.702" v="497"/>
          <ac:picMkLst>
            <pc:docMk/>
            <pc:sldMk cId="2024731110" sldId="271"/>
            <ac:picMk id="6" creationId="{5EBFDAB2-0C9B-CEF7-5323-9D6267EF56AC}"/>
          </ac:picMkLst>
        </pc:picChg>
        <pc:picChg chg="del">
          <ac:chgData name="Withanage P.W.E.L it20600334" userId="S::it20600334@my.sliit.lk::33e09fb2-d263-49cf-88fa-75ef5ee09d78" providerId="AD" clId="Web-{B4C51EAD-4F54-2F77-CCA7-4EB0A2843026}" dt="2023-10-29T17:46:35.108" v="494"/>
          <ac:picMkLst>
            <pc:docMk/>
            <pc:sldMk cId="2024731110" sldId="271"/>
            <ac:picMk id="7" creationId="{0037EACA-A669-4491-5F05-1C20E95B1C20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7:52:59.463" v="513" actId="1076"/>
          <ac:picMkLst>
            <pc:docMk/>
            <pc:sldMk cId="2024731110" sldId="271"/>
            <ac:picMk id="10" creationId="{4C817DEB-EB48-0BF9-3137-10B76A56B544}"/>
          </ac:picMkLst>
        </pc:picChg>
      </pc:sldChg>
      <pc:sldChg chg="add del replId">
        <pc:chgData name="Withanage P.W.E.L it20600334" userId="S::it20600334@my.sliit.lk::33e09fb2-d263-49cf-88fa-75ef5ee09d78" providerId="AD" clId="Web-{B4C51EAD-4F54-2F77-CCA7-4EB0A2843026}" dt="2023-10-29T18:02:41.228" v="530"/>
        <pc:sldMkLst>
          <pc:docMk/>
          <pc:sldMk cId="379141113" sldId="272"/>
        </pc:sldMkLst>
      </pc:sldChg>
      <pc:sldChg chg="addSp delSp modSp add replId">
        <pc:chgData name="Withanage P.W.E.L it20600334" userId="S::it20600334@my.sliit.lk::33e09fb2-d263-49cf-88fa-75ef5ee09d78" providerId="AD" clId="Web-{B4C51EAD-4F54-2F77-CCA7-4EB0A2843026}" dt="2023-10-29T18:41:46.481" v="768" actId="1076"/>
        <pc:sldMkLst>
          <pc:docMk/>
          <pc:sldMk cId="789715917" sldId="272"/>
        </pc:sldMkLst>
        <pc:spChg chg="mod">
          <ac:chgData name="Withanage P.W.E.L it20600334" userId="S::it20600334@my.sliit.lk::33e09fb2-d263-49cf-88fa-75ef5ee09d78" providerId="AD" clId="Web-{B4C51EAD-4F54-2F77-CCA7-4EB0A2843026}" dt="2023-10-29T18:19:53.553" v="607" actId="20577"/>
          <ac:spMkLst>
            <pc:docMk/>
            <pc:sldMk cId="789715917" sldId="272"/>
            <ac:spMk id="8" creationId="{12C2724D-F6E4-53FC-FF41-EA75180515FC}"/>
          </ac:spMkLst>
        </pc:spChg>
        <pc:spChg chg="del">
          <ac:chgData name="Withanage P.W.E.L it20600334" userId="S::it20600334@my.sliit.lk::33e09fb2-d263-49cf-88fa-75ef5ee09d78" providerId="AD" clId="Web-{B4C51EAD-4F54-2F77-CCA7-4EB0A2843026}" dt="2023-10-29T18:19:32.084" v="604"/>
          <ac:spMkLst>
            <pc:docMk/>
            <pc:sldMk cId="789715917" sldId="272"/>
            <ac:spMk id="12" creationId="{67795227-C233-4651-45D6-0DDCB19CA361}"/>
          </ac:spMkLst>
        </pc:spChg>
        <pc:spChg chg="del">
          <ac:chgData name="Withanage P.W.E.L it20600334" userId="S::it20600334@my.sliit.lk::33e09fb2-d263-49cf-88fa-75ef5ee09d78" providerId="AD" clId="Web-{B4C51EAD-4F54-2F77-CCA7-4EB0A2843026}" dt="2023-10-29T18:19:28.224" v="601"/>
          <ac:spMkLst>
            <pc:docMk/>
            <pc:sldMk cId="789715917" sldId="272"/>
            <ac:spMk id="13" creationId="{1BD81345-6F7D-D206-B046-9D2AE167C597}"/>
          </ac:spMkLst>
        </pc:spChg>
        <pc:spChg chg="add mod">
          <ac:chgData name="Withanage P.W.E.L it20600334" userId="S::it20600334@my.sliit.lk::33e09fb2-d263-49cf-88fa-75ef5ee09d78" providerId="AD" clId="Web-{B4C51EAD-4F54-2F77-CCA7-4EB0A2843026}" dt="2023-10-29T18:38:03.944" v="763" actId="1076"/>
          <ac:spMkLst>
            <pc:docMk/>
            <pc:sldMk cId="789715917" sldId="272"/>
            <ac:spMk id="16" creationId="{2354EC42-6849-6A86-5442-81F0359A4658}"/>
          </ac:spMkLst>
        </pc:spChg>
        <pc:picChg chg="add mod">
          <ac:chgData name="Withanage P.W.E.L it20600334" userId="S::it20600334@my.sliit.lk::33e09fb2-d263-49cf-88fa-75ef5ee09d78" providerId="AD" clId="Web-{B4C51EAD-4F54-2F77-CCA7-4EB0A2843026}" dt="2023-10-29T18:23:23.731" v="651" actId="1076"/>
          <ac:picMkLst>
            <pc:docMk/>
            <pc:sldMk cId="789715917" sldId="272"/>
            <ac:picMk id="2" creationId="{328F6631-3525-7E11-8336-FE484C60AB22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41:43.856" v="767" actId="1076"/>
          <ac:picMkLst>
            <pc:docMk/>
            <pc:sldMk cId="789715917" sldId="272"/>
            <ac:picMk id="9" creationId="{ADEA43E9-523D-BE2B-E791-900996E808BA}"/>
          </ac:picMkLst>
        </pc:picChg>
        <pc:picChg chg="del">
          <ac:chgData name="Withanage P.W.E.L it20600334" userId="S::it20600334@my.sliit.lk::33e09fb2-d263-49cf-88fa-75ef5ee09d78" providerId="AD" clId="Web-{B4C51EAD-4F54-2F77-CCA7-4EB0A2843026}" dt="2023-10-29T18:19:24.912" v="599"/>
          <ac:picMkLst>
            <pc:docMk/>
            <pc:sldMk cId="789715917" sldId="272"/>
            <ac:picMk id="10" creationId="{0292B2EE-AD2B-61B9-B6E7-D1F2CB09FEA4}"/>
          </ac:picMkLst>
        </pc:picChg>
        <pc:picChg chg="del">
          <ac:chgData name="Withanage P.W.E.L it20600334" userId="S::it20600334@my.sliit.lk::33e09fb2-d263-49cf-88fa-75ef5ee09d78" providerId="AD" clId="Web-{B4C51EAD-4F54-2F77-CCA7-4EB0A2843026}" dt="2023-10-29T18:19:27.084" v="600"/>
          <ac:picMkLst>
            <pc:docMk/>
            <pc:sldMk cId="789715917" sldId="272"/>
            <ac:picMk id="11" creationId="{466F8E9B-2002-19EC-0D13-D8CA9D24A228}"/>
          </ac:picMkLst>
        </pc:picChg>
        <pc:picChg chg="del">
          <ac:chgData name="Withanage P.W.E.L it20600334" userId="S::it20600334@my.sliit.lk::33e09fb2-d263-49cf-88fa-75ef5ee09d78" providerId="AD" clId="Web-{B4C51EAD-4F54-2F77-CCA7-4EB0A2843026}" dt="2023-10-29T18:19:29.365" v="602"/>
          <ac:picMkLst>
            <pc:docMk/>
            <pc:sldMk cId="789715917" sldId="272"/>
            <ac:picMk id="14" creationId="{6D82B19B-B23C-077F-CA14-82CC98F06461}"/>
          </ac:picMkLst>
        </pc:picChg>
        <pc:picChg chg="del">
          <ac:chgData name="Withanage P.W.E.L it20600334" userId="S::it20600334@my.sliit.lk::33e09fb2-d263-49cf-88fa-75ef5ee09d78" providerId="AD" clId="Web-{B4C51EAD-4F54-2F77-CCA7-4EB0A2843026}" dt="2023-10-29T18:19:30.365" v="603"/>
          <ac:picMkLst>
            <pc:docMk/>
            <pc:sldMk cId="789715917" sldId="272"/>
            <ac:picMk id="15" creationId="{1711E6DE-1F51-913E-C365-E9281DD7F72E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41:46.481" v="768" actId="1076"/>
          <ac:picMkLst>
            <pc:docMk/>
            <pc:sldMk cId="789715917" sldId="272"/>
            <ac:picMk id="17" creationId="{0B73447C-B171-A698-106D-DCE6FEB27BFA}"/>
          </ac:picMkLst>
        </pc:picChg>
      </pc:sldChg>
      <pc:sldChg chg="addSp modSp add replId">
        <pc:chgData name="Withanage P.W.E.L it20600334" userId="S::it20600334@my.sliit.lk::33e09fb2-d263-49cf-88fa-75ef5ee09d78" providerId="AD" clId="Web-{B4C51EAD-4F54-2F77-CCA7-4EB0A2843026}" dt="2023-10-29T18:36:20.598" v="703" actId="1076"/>
        <pc:sldMkLst>
          <pc:docMk/>
          <pc:sldMk cId="3823683867" sldId="273"/>
        </pc:sldMkLst>
        <pc:spChg chg="mod">
          <ac:chgData name="Withanage P.W.E.L it20600334" userId="S::it20600334@my.sliit.lk::33e09fb2-d263-49cf-88fa-75ef5ee09d78" providerId="AD" clId="Web-{B4C51EAD-4F54-2F77-CCA7-4EB0A2843026}" dt="2023-10-29T18:36:20.598" v="703" actId="1076"/>
          <ac:spMkLst>
            <pc:docMk/>
            <pc:sldMk cId="3823683867" sldId="273"/>
            <ac:spMk id="8" creationId="{12C2724D-F6E4-53FC-FF41-EA75180515FC}"/>
          </ac:spMkLst>
        </pc:spChg>
        <pc:picChg chg="add mod">
          <ac:chgData name="Withanage P.W.E.L it20600334" userId="S::it20600334@my.sliit.lk::33e09fb2-d263-49cf-88fa-75ef5ee09d78" providerId="AD" clId="Web-{B4C51EAD-4F54-2F77-CCA7-4EB0A2843026}" dt="2023-10-29T18:27:47.099" v="685" actId="1076"/>
          <ac:picMkLst>
            <pc:docMk/>
            <pc:sldMk cId="3823683867" sldId="273"/>
            <ac:picMk id="2" creationId="{A5FB0B71-43D0-EFA3-E798-75996BC00152}"/>
          </ac:picMkLst>
        </pc:picChg>
        <pc:picChg chg="mod">
          <ac:chgData name="Withanage P.W.E.L it20600334" userId="S::it20600334@my.sliit.lk::33e09fb2-d263-49cf-88fa-75ef5ee09d78" providerId="AD" clId="Web-{B4C51EAD-4F54-2F77-CCA7-4EB0A2843026}" dt="2023-10-29T18:36:20.598" v="702" actId="1076"/>
          <ac:picMkLst>
            <pc:docMk/>
            <pc:sldMk cId="3823683867" sldId="273"/>
            <ac:picMk id="6" creationId="{60414060-3752-093A-39E2-CAD5B2CC6BA2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27:47.099" v="684" actId="1076"/>
          <ac:picMkLst>
            <pc:docMk/>
            <pc:sldMk cId="3823683867" sldId="273"/>
            <ac:picMk id="9" creationId="{0B8B9DDA-280C-D0A4-93F6-A2DFEA4B68BB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27:47.068" v="682" actId="1076"/>
          <ac:picMkLst>
            <pc:docMk/>
            <pc:sldMk cId="3823683867" sldId="273"/>
            <ac:picMk id="10" creationId="{5E9B228F-F8C6-C21F-02B4-BE193105447D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27:47.084" v="683" actId="1076"/>
          <ac:picMkLst>
            <pc:docMk/>
            <pc:sldMk cId="3823683867" sldId="273"/>
            <ac:picMk id="11" creationId="{5A2E9229-6908-585B-FBA9-34D8800D04A2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27:47.037" v="680" actId="1076"/>
          <ac:picMkLst>
            <pc:docMk/>
            <pc:sldMk cId="3823683867" sldId="273"/>
            <ac:picMk id="12" creationId="{2F13EB6B-C5EB-63A5-E85F-4BE98527F87C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27:47.052" v="681" actId="1076"/>
          <ac:picMkLst>
            <pc:docMk/>
            <pc:sldMk cId="3823683867" sldId="273"/>
            <ac:picMk id="13" creationId="{217D705F-5CD6-D954-C37F-5EF08F9D7420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34:13.688" v="693" actId="1076"/>
          <ac:picMkLst>
            <pc:docMk/>
            <pc:sldMk cId="3823683867" sldId="273"/>
            <ac:picMk id="14" creationId="{7384589A-636D-6905-B5F8-55C1406F6654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34:34.735" v="698" actId="1076"/>
          <ac:picMkLst>
            <pc:docMk/>
            <pc:sldMk cId="3823683867" sldId="273"/>
            <ac:picMk id="15" creationId="{BFFF84CD-A299-061E-343E-EB7E3435EA95}"/>
          </ac:picMkLst>
        </pc:picChg>
        <pc:picChg chg="add mod">
          <ac:chgData name="Withanage P.W.E.L it20600334" userId="S::it20600334@my.sliit.lk::33e09fb2-d263-49cf-88fa-75ef5ee09d78" providerId="AD" clId="Web-{B4C51EAD-4F54-2F77-CCA7-4EB0A2843026}" dt="2023-10-29T18:35:17.705" v="701" actId="1076"/>
          <ac:picMkLst>
            <pc:docMk/>
            <pc:sldMk cId="3823683867" sldId="273"/>
            <ac:picMk id="16" creationId="{2C4AD1EC-0DE4-9656-D2C3-73376EE9DD78}"/>
          </ac:picMkLst>
        </pc:picChg>
      </pc:sldChg>
      <pc:sldMasterChg chg="add addSldLayout">
        <pc:chgData name="Withanage P.W.E.L it20600334" userId="S::it20600334@my.sliit.lk::33e09fb2-d263-49cf-88fa-75ef5ee09d78" providerId="AD" clId="Web-{B4C51EAD-4F54-2F77-CCA7-4EB0A2843026}" dt="2023-10-29T15:45:24.202" v="0"/>
        <pc:sldMasterMkLst>
          <pc:docMk/>
          <pc:sldMasterMk cId="4137453564" sldId="2147483648"/>
        </pc:sldMasterMkLst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1188891132" sldId="2147483650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3293331645" sldId="2147483651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1830358638" sldId="2147483652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3257086879" sldId="2147483653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2265089377" sldId="2147483654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335222227" sldId="2147483655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557430036" sldId="2147483656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752404980" sldId="2147483657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3612078643" sldId="2147483658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3310850234" sldId="2147483659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2008593441" sldId="2147483660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856449485" sldId="2147483661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3820238873" sldId="2147483662"/>
          </pc:sldLayoutMkLst>
        </pc:sldLayoutChg>
        <pc:sldLayoutChg chg="add">
          <pc:chgData name="Withanage P.W.E.L it20600334" userId="S::it20600334@my.sliit.lk::33e09fb2-d263-49cf-88fa-75ef5ee09d78" providerId="AD" clId="Web-{B4C51EAD-4F54-2F77-CCA7-4EB0A2843026}" dt="2023-10-29T15:45:24.202" v="0"/>
          <pc:sldLayoutMkLst>
            <pc:docMk/>
            <pc:sldMasterMk cId="4137453564" sldId="2147483648"/>
            <pc:sldLayoutMk cId="2447088166" sldId="2147483663"/>
          </pc:sldLayoutMkLst>
        </pc:sldLayoutChg>
      </pc:sldMasterChg>
    </pc:docChg>
  </pc:docChgLst>
  <pc:docChgLst>
    <pc:chgData name="Withanage P.W.E.L it20600334" userId="S::it20600334@my.sliit.lk::33e09fb2-d263-49cf-88fa-75ef5ee09d78" providerId="AD" clId="Web-{F7FB59DA-8FCF-249F-5520-55689E1D7326}"/>
    <pc:docChg chg="modSld">
      <pc:chgData name="Withanage P.W.E.L it20600334" userId="S::it20600334@my.sliit.lk::33e09fb2-d263-49cf-88fa-75ef5ee09d78" providerId="AD" clId="Web-{F7FB59DA-8FCF-249F-5520-55689E1D7326}" dt="2023-11-02T15:35:48.467" v="77" actId="1076"/>
      <pc:docMkLst>
        <pc:docMk/>
      </pc:docMkLst>
      <pc:sldChg chg="modSp">
        <pc:chgData name="Withanage P.W.E.L it20600334" userId="S::it20600334@my.sliit.lk::33e09fb2-d263-49cf-88fa-75ef5ee09d78" providerId="AD" clId="Web-{F7FB59DA-8FCF-249F-5520-55689E1D7326}" dt="2023-11-02T15:34:35.105" v="53" actId="20577"/>
        <pc:sldMkLst>
          <pc:docMk/>
          <pc:sldMk cId="1315728873" sldId="265"/>
        </pc:sldMkLst>
        <pc:spChg chg="mod">
          <ac:chgData name="Withanage P.W.E.L it20600334" userId="S::it20600334@my.sliit.lk::33e09fb2-d263-49cf-88fa-75ef5ee09d78" providerId="AD" clId="Web-{F7FB59DA-8FCF-249F-5520-55689E1D7326}" dt="2023-11-02T15:34:35.105" v="53" actId="20577"/>
          <ac:spMkLst>
            <pc:docMk/>
            <pc:sldMk cId="1315728873" sldId="265"/>
            <ac:spMk id="6" creationId="{07A91C59-28F0-4A9C-ACA2-19A536A0C380}"/>
          </ac:spMkLst>
        </pc:spChg>
      </pc:sldChg>
      <pc:sldChg chg="addSp modSp">
        <pc:chgData name="Withanage P.W.E.L it20600334" userId="S::it20600334@my.sliit.lk::33e09fb2-d263-49cf-88fa-75ef5ee09d78" providerId="AD" clId="Web-{F7FB59DA-8FCF-249F-5520-55689E1D7326}" dt="2023-11-02T15:32:31.085" v="18" actId="1076"/>
        <pc:sldMkLst>
          <pc:docMk/>
          <pc:sldMk cId="276627201" sldId="274"/>
        </pc:sldMkLst>
        <pc:picChg chg="add mod ord">
          <ac:chgData name="Withanage P.W.E.L it20600334" userId="S::it20600334@my.sliit.lk::33e09fb2-d263-49cf-88fa-75ef5ee09d78" providerId="AD" clId="Web-{F7FB59DA-8FCF-249F-5520-55689E1D7326}" dt="2023-11-02T15:32:22.710" v="16"/>
          <ac:picMkLst>
            <pc:docMk/>
            <pc:sldMk cId="276627201" sldId="274"/>
            <ac:picMk id="2" creationId="{DC6A245B-DB62-DE64-023D-05A4F71E7E68}"/>
          </ac:picMkLst>
        </pc:picChg>
        <pc:picChg chg="add mod ord modCrop">
          <ac:chgData name="Withanage P.W.E.L it20600334" userId="S::it20600334@my.sliit.lk::33e09fb2-d263-49cf-88fa-75ef5ee09d78" providerId="AD" clId="Web-{F7FB59DA-8FCF-249F-5520-55689E1D7326}" dt="2023-11-02T15:32:31.085" v="18" actId="1076"/>
          <ac:picMkLst>
            <pc:docMk/>
            <pc:sldMk cId="276627201" sldId="274"/>
            <ac:picMk id="4" creationId="{07831649-8402-FA15-5142-A2FAADFDC5A5}"/>
          </ac:picMkLst>
        </pc:picChg>
      </pc:sldChg>
      <pc:sldChg chg="addSp delSp modSp">
        <pc:chgData name="Withanage P.W.E.L it20600334" userId="S::it20600334@my.sliit.lk::33e09fb2-d263-49cf-88fa-75ef5ee09d78" providerId="AD" clId="Web-{F7FB59DA-8FCF-249F-5520-55689E1D7326}" dt="2023-11-02T15:35:48.467" v="77" actId="1076"/>
        <pc:sldMkLst>
          <pc:docMk/>
          <pc:sldMk cId="445320936" sldId="275"/>
        </pc:sldMkLst>
        <pc:picChg chg="add mod">
          <ac:chgData name="Withanage P.W.E.L it20600334" userId="S::it20600334@my.sliit.lk::33e09fb2-d263-49cf-88fa-75ef5ee09d78" providerId="AD" clId="Web-{F7FB59DA-8FCF-249F-5520-55689E1D7326}" dt="2023-11-02T15:35:33.810" v="74" actId="1076"/>
          <ac:picMkLst>
            <pc:docMk/>
            <pc:sldMk cId="445320936" sldId="275"/>
            <ac:picMk id="2" creationId="{9BF90C87-58AB-C322-07D6-7D112919BA94}"/>
          </ac:picMkLst>
        </pc:picChg>
        <pc:picChg chg="add mod">
          <ac:chgData name="Withanage P.W.E.L it20600334" userId="S::it20600334@my.sliit.lk::33e09fb2-d263-49cf-88fa-75ef5ee09d78" providerId="AD" clId="Web-{F7FB59DA-8FCF-249F-5520-55689E1D7326}" dt="2023-11-02T15:35:27.763" v="73" actId="1076"/>
          <ac:picMkLst>
            <pc:docMk/>
            <pc:sldMk cId="445320936" sldId="275"/>
            <ac:picMk id="3" creationId="{3B97EB67-1717-370D-8A6C-7927A9ACF2BB}"/>
          </ac:picMkLst>
        </pc:picChg>
        <pc:picChg chg="add mod">
          <ac:chgData name="Withanage P.W.E.L it20600334" userId="S::it20600334@my.sliit.lk::33e09fb2-d263-49cf-88fa-75ef5ee09d78" providerId="AD" clId="Web-{F7FB59DA-8FCF-249F-5520-55689E1D7326}" dt="2023-11-02T15:35:14.919" v="70" actId="1076"/>
          <ac:picMkLst>
            <pc:docMk/>
            <pc:sldMk cId="445320936" sldId="275"/>
            <ac:picMk id="4" creationId="{D6EB22DE-DFA8-7A4C-0D17-2CABFD0569FF}"/>
          </ac:picMkLst>
        </pc:picChg>
        <pc:picChg chg="del">
          <ac:chgData name="Withanage P.W.E.L it20600334" userId="S::it20600334@my.sliit.lk::33e09fb2-d263-49cf-88fa-75ef5ee09d78" providerId="AD" clId="Web-{F7FB59DA-8FCF-249F-5520-55689E1D7326}" dt="2023-11-02T15:35:01.965" v="57"/>
          <ac:picMkLst>
            <pc:docMk/>
            <pc:sldMk cId="445320936" sldId="275"/>
            <ac:picMk id="13" creationId="{0786AC30-9480-6DF4-0048-4F2F844CCE2C}"/>
          </ac:picMkLst>
        </pc:picChg>
        <pc:picChg chg="mod">
          <ac:chgData name="Withanage P.W.E.L it20600334" userId="S::it20600334@my.sliit.lk::33e09fb2-d263-49cf-88fa-75ef5ee09d78" providerId="AD" clId="Web-{F7FB59DA-8FCF-249F-5520-55689E1D7326}" dt="2023-11-02T15:35:41.436" v="75" actId="1076"/>
          <ac:picMkLst>
            <pc:docMk/>
            <pc:sldMk cId="445320936" sldId="275"/>
            <ac:picMk id="15" creationId="{48F66867-BB94-BD7B-7C24-BCCDAFD3A192}"/>
          </ac:picMkLst>
        </pc:picChg>
        <pc:picChg chg="mod">
          <ac:chgData name="Withanage P.W.E.L it20600334" userId="S::it20600334@my.sliit.lk::33e09fb2-d263-49cf-88fa-75ef5ee09d78" providerId="AD" clId="Web-{F7FB59DA-8FCF-249F-5520-55689E1D7326}" dt="2023-11-02T15:35:45.483" v="76" actId="1076"/>
          <ac:picMkLst>
            <pc:docMk/>
            <pc:sldMk cId="445320936" sldId="275"/>
            <ac:picMk id="17" creationId="{C5814893-C563-1BFE-F2BD-CEA0B27AAEC9}"/>
          </ac:picMkLst>
        </pc:picChg>
        <pc:picChg chg="mod">
          <ac:chgData name="Withanage P.W.E.L it20600334" userId="S::it20600334@my.sliit.lk::33e09fb2-d263-49cf-88fa-75ef5ee09d78" providerId="AD" clId="Web-{F7FB59DA-8FCF-249F-5520-55689E1D7326}" dt="2023-11-02T15:35:48.467" v="77" actId="1076"/>
          <ac:picMkLst>
            <pc:docMk/>
            <pc:sldMk cId="445320936" sldId="275"/>
            <ac:picMk id="19" creationId="{B451CA7F-491F-944A-F69C-6F498A3F0D4A}"/>
          </ac:picMkLst>
        </pc:picChg>
      </pc:sldChg>
      <pc:sldChg chg="addSp delSp modSp">
        <pc:chgData name="Withanage P.W.E.L it20600334" userId="S::it20600334@my.sliit.lk::33e09fb2-d263-49cf-88fa-75ef5ee09d78" providerId="AD" clId="Web-{F7FB59DA-8FCF-249F-5520-55689E1D7326}" dt="2023-11-02T15:34:54.637" v="56"/>
        <pc:sldMkLst>
          <pc:docMk/>
          <pc:sldMk cId="2817164998" sldId="283"/>
        </pc:sldMkLst>
        <pc:picChg chg="add del mod">
          <ac:chgData name="Withanage P.W.E.L it20600334" userId="S::it20600334@my.sliit.lk::33e09fb2-d263-49cf-88fa-75ef5ee09d78" providerId="AD" clId="Web-{F7FB59DA-8FCF-249F-5520-55689E1D7326}" dt="2023-11-02T15:34:54.637" v="55"/>
          <ac:picMkLst>
            <pc:docMk/>
            <pc:sldMk cId="2817164998" sldId="283"/>
            <ac:picMk id="2" creationId="{2C96C9D2-E16B-0973-1697-FD6AC8B2BB77}"/>
          </ac:picMkLst>
        </pc:picChg>
        <pc:picChg chg="add del mod">
          <ac:chgData name="Withanage P.W.E.L it20600334" userId="S::it20600334@my.sliit.lk::33e09fb2-d263-49cf-88fa-75ef5ee09d78" providerId="AD" clId="Web-{F7FB59DA-8FCF-249F-5520-55689E1D7326}" dt="2023-11-02T15:34:54.637" v="54"/>
          <ac:picMkLst>
            <pc:docMk/>
            <pc:sldMk cId="2817164998" sldId="283"/>
            <ac:picMk id="3" creationId="{806D8B77-5928-1056-6676-5570FEBB3EC1}"/>
          </ac:picMkLst>
        </pc:picChg>
        <pc:picChg chg="del">
          <ac:chgData name="Withanage P.W.E.L it20600334" userId="S::it20600334@my.sliit.lk::33e09fb2-d263-49cf-88fa-75ef5ee09d78" providerId="AD" clId="Web-{F7FB59DA-8FCF-249F-5520-55689E1D7326}" dt="2023-11-02T15:34:54.637" v="56"/>
          <ac:picMkLst>
            <pc:docMk/>
            <pc:sldMk cId="2817164998" sldId="283"/>
            <ac:picMk id="13" creationId="{0786AC30-9480-6DF4-0048-4F2F844CCE2C}"/>
          </ac:picMkLst>
        </pc:picChg>
        <pc:picChg chg="mod">
          <ac:chgData name="Withanage P.W.E.L it20600334" userId="S::it20600334@my.sliit.lk::33e09fb2-d263-49cf-88fa-75ef5ee09d78" providerId="AD" clId="Web-{F7FB59DA-8FCF-249F-5520-55689E1D7326}" dt="2023-11-02T15:33:42.541" v="28" actId="1076"/>
          <ac:picMkLst>
            <pc:docMk/>
            <pc:sldMk cId="2817164998" sldId="283"/>
            <ac:picMk id="17" creationId="{C5814893-C563-1BFE-F2BD-CEA0B27AAEC9}"/>
          </ac:picMkLst>
        </pc:picChg>
        <pc:picChg chg="mod">
          <ac:chgData name="Withanage P.W.E.L it20600334" userId="S::it20600334@my.sliit.lk::33e09fb2-d263-49cf-88fa-75ef5ee09d78" providerId="AD" clId="Web-{F7FB59DA-8FCF-249F-5520-55689E1D7326}" dt="2023-11-02T15:33:44.963" v="29" actId="1076"/>
          <ac:picMkLst>
            <pc:docMk/>
            <pc:sldMk cId="2817164998" sldId="283"/>
            <ac:picMk id="19" creationId="{B451CA7F-491F-944A-F69C-6F498A3F0D4A}"/>
          </ac:picMkLst>
        </pc:picChg>
      </pc:sldChg>
    </pc:docChg>
  </pc:docChgLst>
  <pc:docChgLst>
    <pc:chgData name="Withanage P.W.E.L it20600334" userId="S::it20600334@my.sliit.lk::33e09fb2-d263-49cf-88fa-75ef5ee09d78" providerId="AD" clId="Web-{37484E51-0F17-4DA6-DCC9-86AB0ED7A7B9}"/>
    <pc:docChg chg="modSld">
      <pc:chgData name="Withanage P.W.E.L it20600334" userId="S::it20600334@my.sliit.lk::33e09fb2-d263-49cf-88fa-75ef5ee09d78" providerId="AD" clId="Web-{37484E51-0F17-4DA6-DCC9-86AB0ED7A7B9}" dt="2024-03-18T00:55:21.072" v="4" actId="14100"/>
      <pc:docMkLst>
        <pc:docMk/>
      </pc:docMkLst>
      <pc:sldChg chg="addSp delSp modSp">
        <pc:chgData name="Withanage P.W.E.L it20600334" userId="S::it20600334@my.sliit.lk::33e09fb2-d263-49cf-88fa-75ef5ee09d78" providerId="AD" clId="Web-{37484E51-0F17-4DA6-DCC9-86AB0ED7A7B9}" dt="2024-03-18T00:55:21.072" v="4" actId="14100"/>
        <pc:sldMkLst>
          <pc:docMk/>
          <pc:sldMk cId="276627201" sldId="274"/>
        </pc:sldMkLst>
        <pc:picChg chg="del">
          <ac:chgData name="Withanage P.W.E.L it20600334" userId="S::it20600334@my.sliit.lk::33e09fb2-d263-49cf-88fa-75ef5ee09d78" providerId="AD" clId="Web-{37484E51-0F17-4DA6-DCC9-86AB0ED7A7B9}" dt="2024-03-18T00:54:33.868" v="0"/>
          <ac:picMkLst>
            <pc:docMk/>
            <pc:sldMk cId="276627201" sldId="274"/>
            <ac:picMk id="2" creationId="{F17A1CB7-7D26-0E0B-10C0-12381AE4C8AA}"/>
          </ac:picMkLst>
        </pc:picChg>
        <pc:picChg chg="add mod">
          <ac:chgData name="Withanage P.W.E.L it20600334" userId="S::it20600334@my.sliit.lk::33e09fb2-d263-49cf-88fa-75ef5ee09d78" providerId="AD" clId="Web-{37484E51-0F17-4DA6-DCC9-86AB0ED7A7B9}" dt="2024-03-18T00:55:21.072" v="4" actId="14100"/>
          <ac:picMkLst>
            <pc:docMk/>
            <pc:sldMk cId="276627201" sldId="274"/>
            <ac:picMk id="4" creationId="{524E285A-DCB2-6CD0-364D-39999F96B93F}"/>
          </ac:picMkLst>
        </pc:picChg>
      </pc:sldChg>
    </pc:docChg>
  </pc:docChgLst>
  <pc:docChgLst>
    <pc:chgData name="Senanayake.P.M. it20606756" userId="S::it20606756@my.sliit.lk::b3e94a07-5a23-4790-a62d-617d10ac1386" providerId="AD" clId="Web-{D36F2D61-DE1D-CF3C-3401-6752C6D5A889}"/>
    <pc:docChg chg="modSld">
      <pc:chgData name="Senanayake.P.M. it20606756" userId="S::it20606756@my.sliit.lk::b3e94a07-5a23-4790-a62d-617d10ac1386" providerId="AD" clId="Web-{D36F2D61-DE1D-CF3C-3401-6752C6D5A889}" dt="2023-10-29T17:54:29.893" v="202" actId="1076"/>
      <pc:docMkLst>
        <pc:docMk/>
      </pc:docMkLst>
      <pc:sldChg chg="modSp">
        <pc:chgData name="Senanayake.P.M. it20606756" userId="S::it20606756@my.sliit.lk::b3e94a07-5a23-4790-a62d-617d10ac1386" providerId="AD" clId="Web-{D36F2D61-DE1D-CF3C-3401-6752C6D5A889}" dt="2023-10-29T17:12:39.807" v="31" actId="20577"/>
        <pc:sldMkLst>
          <pc:docMk/>
          <pc:sldMk cId="1027579269" sldId="261"/>
        </pc:sldMkLst>
        <pc:spChg chg="mod">
          <ac:chgData name="Senanayake.P.M. it20606756" userId="S::it20606756@my.sliit.lk::b3e94a07-5a23-4790-a62d-617d10ac1386" providerId="AD" clId="Web-{D36F2D61-DE1D-CF3C-3401-6752C6D5A889}" dt="2023-10-29T17:12:39.807" v="31" actId="20577"/>
          <ac:spMkLst>
            <pc:docMk/>
            <pc:sldMk cId="1027579269" sldId="261"/>
            <ac:spMk id="5" creationId="{779F6198-733A-D018-09C5-929E7A6432ED}"/>
          </ac:spMkLst>
        </pc:spChg>
      </pc:sldChg>
      <pc:sldChg chg="addSp delSp modSp">
        <pc:chgData name="Senanayake.P.M. it20606756" userId="S::it20606756@my.sliit.lk::b3e94a07-5a23-4790-a62d-617d10ac1386" providerId="AD" clId="Web-{D36F2D61-DE1D-CF3C-3401-6752C6D5A889}" dt="2023-10-29T17:54:29.893" v="202" actId="1076"/>
        <pc:sldMkLst>
          <pc:docMk/>
          <pc:sldMk cId="2975189558" sldId="262"/>
        </pc:sldMkLst>
        <pc:spChg chg="add mod">
          <ac:chgData name="Senanayake.P.M. it20606756" userId="S::it20606756@my.sliit.lk::b3e94a07-5a23-4790-a62d-617d10ac1386" providerId="AD" clId="Web-{D36F2D61-DE1D-CF3C-3401-6752C6D5A889}" dt="2023-10-29T17:11:40.883" v="28" actId="20577"/>
          <ac:spMkLst>
            <pc:docMk/>
            <pc:sldMk cId="2975189558" sldId="262"/>
            <ac:spMk id="5" creationId="{8AAA4FC1-C00C-432D-0E44-FAB22318F9EE}"/>
          </ac:spMkLst>
        </pc:spChg>
        <pc:spChg chg="add mod">
          <ac:chgData name="Senanayake.P.M. it20606756" userId="S::it20606756@my.sliit.lk::b3e94a07-5a23-4790-a62d-617d10ac1386" providerId="AD" clId="Web-{D36F2D61-DE1D-CF3C-3401-6752C6D5A889}" dt="2023-10-29T17:52:19.656" v="183" actId="20577"/>
          <ac:spMkLst>
            <pc:docMk/>
            <pc:sldMk cId="2975189558" sldId="262"/>
            <ac:spMk id="7" creationId="{81E247AB-6540-A4CA-834E-01F3D834FEC5}"/>
          </ac:spMkLst>
        </pc:spChg>
        <pc:picChg chg="add del">
          <ac:chgData name="Senanayake.P.M. it20606756" userId="S::it20606756@my.sliit.lk::b3e94a07-5a23-4790-a62d-617d10ac1386" providerId="AD" clId="Web-{D36F2D61-DE1D-CF3C-3401-6752C6D5A889}" dt="2023-10-29T17:53:28.439" v="194"/>
          <ac:picMkLst>
            <pc:docMk/>
            <pc:sldMk cId="2975189558" sldId="262"/>
            <ac:picMk id="9" creationId="{EB9FC310-E2D9-A38B-1F0A-57C21F5E1986}"/>
          </ac:picMkLst>
        </pc:picChg>
        <pc:picChg chg="add mod">
          <ac:chgData name="Senanayake.P.M. it20606756" userId="S::it20606756@my.sliit.lk::b3e94a07-5a23-4790-a62d-617d10ac1386" providerId="AD" clId="Web-{D36F2D61-DE1D-CF3C-3401-6752C6D5A889}" dt="2023-10-29T17:52:22.827" v="184" actId="1076"/>
          <ac:picMkLst>
            <pc:docMk/>
            <pc:sldMk cId="2975189558" sldId="262"/>
            <ac:picMk id="11" creationId="{5AB0279A-8066-284B-92F0-CB56C2F45F44}"/>
          </ac:picMkLst>
        </pc:picChg>
        <pc:picChg chg="add mod">
          <ac:chgData name="Senanayake.P.M. it20606756" userId="S::it20606756@my.sliit.lk::b3e94a07-5a23-4790-a62d-617d10ac1386" providerId="AD" clId="Web-{D36F2D61-DE1D-CF3C-3401-6752C6D5A889}" dt="2023-10-29T17:52:38.984" v="188" actId="1076"/>
          <ac:picMkLst>
            <pc:docMk/>
            <pc:sldMk cId="2975189558" sldId="262"/>
            <ac:picMk id="12" creationId="{1C09ED59-ED9D-7847-1CE7-CA2B982B9891}"/>
          </ac:picMkLst>
        </pc:picChg>
        <pc:picChg chg="add mod">
          <ac:chgData name="Senanayake.P.M. it20606756" userId="S::it20606756@my.sliit.lk::b3e94a07-5a23-4790-a62d-617d10ac1386" providerId="AD" clId="Web-{D36F2D61-DE1D-CF3C-3401-6752C6D5A889}" dt="2023-10-29T17:54:08.705" v="199" actId="1076"/>
          <ac:picMkLst>
            <pc:docMk/>
            <pc:sldMk cId="2975189558" sldId="262"/>
            <ac:picMk id="13" creationId="{EC47C902-9EA5-5A40-253D-3AB39462C255}"/>
          </ac:picMkLst>
        </pc:picChg>
        <pc:picChg chg="add mod">
          <ac:chgData name="Senanayake.P.M. it20606756" userId="S::it20606756@my.sliit.lk::b3e94a07-5a23-4790-a62d-617d10ac1386" providerId="AD" clId="Web-{D36F2D61-DE1D-CF3C-3401-6752C6D5A889}" dt="2023-10-29T17:54:20.268" v="200" actId="1076"/>
          <ac:picMkLst>
            <pc:docMk/>
            <pc:sldMk cId="2975189558" sldId="262"/>
            <ac:picMk id="14" creationId="{ECBFEF4B-C267-2EF3-FADB-9B37A479DDB1}"/>
          </ac:picMkLst>
        </pc:picChg>
        <pc:picChg chg="add mod">
          <ac:chgData name="Senanayake.P.M. it20606756" userId="S::it20606756@my.sliit.lk::b3e94a07-5a23-4790-a62d-617d10ac1386" providerId="AD" clId="Web-{D36F2D61-DE1D-CF3C-3401-6752C6D5A889}" dt="2023-10-29T17:54:29.893" v="202" actId="1076"/>
          <ac:picMkLst>
            <pc:docMk/>
            <pc:sldMk cId="2975189558" sldId="262"/>
            <ac:picMk id="15" creationId="{0B0BAEEA-4E12-0E23-85CE-102A9BFB47B8}"/>
          </ac:picMkLst>
        </pc:picChg>
      </pc:sldChg>
      <pc:sldChg chg="addSp modSp">
        <pc:chgData name="Senanayake.P.M. it20606756" userId="S::it20606756@my.sliit.lk::b3e94a07-5a23-4790-a62d-617d10ac1386" providerId="AD" clId="Web-{D36F2D61-DE1D-CF3C-3401-6752C6D5A889}" dt="2023-10-29T17:13:34.965" v="47" actId="20577"/>
        <pc:sldMkLst>
          <pc:docMk/>
          <pc:sldMk cId="908695482" sldId="263"/>
        </pc:sldMkLst>
        <pc:spChg chg="add mod">
          <ac:chgData name="Senanayake.P.M. it20606756" userId="S::it20606756@my.sliit.lk::b3e94a07-5a23-4790-a62d-617d10ac1386" providerId="AD" clId="Web-{D36F2D61-DE1D-CF3C-3401-6752C6D5A889}" dt="2023-10-29T17:13:34.965" v="47" actId="20577"/>
          <ac:spMkLst>
            <pc:docMk/>
            <pc:sldMk cId="908695482" sldId="263"/>
            <ac:spMk id="5" creationId="{A03B3FFF-8654-8A45-A7EC-1D8E3DC282D6}"/>
          </ac:spMkLst>
        </pc:spChg>
      </pc:sldChg>
    </pc:docChg>
  </pc:docChgLst>
  <pc:docChgLst>
    <pc:chgData name="Withanage P.W.E.L it20600334" userId="S::it20600334@my.sliit.lk::33e09fb2-d263-49cf-88fa-75ef5ee09d78" providerId="AD" clId="Web-{7D4F8086-98ED-67F0-B529-7EBF931BF32C}"/>
    <pc:docChg chg="addSld delSld sldOrd">
      <pc:chgData name="Withanage P.W.E.L it20600334" userId="S::it20600334@my.sliit.lk::33e09fb2-d263-49cf-88fa-75ef5ee09d78" providerId="AD" clId="Web-{7D4F8086-98ED-67F0-B529-7EBF931BF32C}" dt="2023-11-05T08:42:30.333" v="8"/>
      <pc:docMkLst>
        <pc:docMk/>
      </pc:docMkLst>
      <pc:sldChg chg="ord">
        <pc:chgData name="Withanage P.W.E.L it20600334" userId="S::it20600334@my.sliit.lk::33e09fb2-d263-49cf-88fa-75ef5ee09d78" providerId="AD" clId="Web-{7D4F8086-98ED-67F0-B529-7EBF931BF32C}" dt="2023-11-05T08:42:20.692" v="4"/>
        <pc:sldMkLst>
          <pc:docMk/>
          <pc:sldMk cId="1951187985" sldId="266"/>
        </pc:sldMkLst>
      </pc:sldChg>
      <pc:sldChg chg="new del">
        <pc:chgData name="Withanage P.W.E.L it20600334" userId="S::it20600334@my.sliit.lk::33e09fb2-d263-49cf-88fa-75ef5ee09d78" providerId="AD" clId="Web-{7D4F8086-98ED-67F0-B529-7EBF931BF32C}" dt="2023-11-05T08:42:30.333" v="8"/>
        <pc:sldMkLst>
          <pc:docMk/>
          <pc:sldMk cId="434122778" sldId="294"/>
        </pc:sldMkLst>
      </pc:sldChg>
      <pc:sldChg chg="new del">
        <pc:chgData name="Withanage P.W.E.L it20600334" userId="S::it20600334@my.sliit.lk::33e09fb2-d263-49cf-88fa-75ef5ee09d78" providerId="AD" clId="Web-{7D4F8086-98ED-67F0-B529-7EBF931BF32C}" dt="2023-11-05T08:42:26.396" v="5"/>
        <pc:sldMkLst>
          <pc:docMk/>
          <pc:sldMk cId="1214446898" sldId="295"/>
        </pc:sldMkLst>
      </pc:sldChg>
      <pc:sldChg chg="new del">
        <pc:chgData name="Withanage P.W.E.L it20600334" userId="S::it20600334@my.sliit.lk::33e09fb2-d263-49cf-88fa-75ef5ee09d78" providerId="AD" clId="Web-{7D4F8086-98ED-67F0-B529-7EBF931BF32C}" dt="2023-11-05T08:42:27.755" v="6"/>
        <pc:sldMkLst>
          <pc:docMk/>
          <pc:sldMk cId="1305145563" sldId="296"/>
        </pc:sldMkLst>
      </pc:sldChg>
      <pc:sldChg chg="new del">
        <pc:chgData name="Withanage P.W.E.L it20600334" userId="S::it20600334@my.sliit.lk::33e09fb2-d263-49cf-88fa-75ef5ee09d78" providerId="AD" clId="Web-{7D4F8086-98ED-67F0-B529-7EBF931BF32C}" dt="2023-11-05T08:42:28.693" v="7"/>
        <pc:sldMkLst>
          <pc:docMk/>
          <pc:sldMk cId="3914828018" sldId="297"/>
        </pc:sldMkLst>
      </pc:sldChg>
    </pc:docChg>
  </pc:docChgLst>
  <pc:docChgLst>
    <pc:chgData name="Senanayake.P.M. it20606756" userId="S::it20606756@my.sliit.lk::b3e94a07-5a23-4790-a62d-617d10ac1386" providerId="AD" clId="Web-{EC01C4D1-78C0-A8D4-E275-B471C90EB6C8}"/>
    <pc:docChg chg="addSld delSld modSld sldOrd">
      <pc:chgData name="Senanayake.P.M. it20606756" userId="S::it20606756@my.sliit.lk::b3e94a07-5a23-4790-a62d-617d10ac1386" providerId="AD" clId="Web-{EC01C4D1-78C0-A8D4-E275-B471C90EB6C8}" dt="2024-03-16T10:03:47.327" v="802" actId="14100"/>
      <pc:docMkLst>
        <pc:docMk/>
      </pc:docMkLst>
      <pc:sldChg chg="addSp delSp modSp">
        <pc:chgData name="Senanayake.P.M. it20606756" userId="S::it20606756@my.sliit.lk::b3e94a07-5a23-4790-a62d-617d10ac1386" providerId="AD" clId="Web-{EC01C4D1-78C0-A8D4-E275-B471C90EB6C8}" dt="2024-03-16T09:00:20.564" v="281" actId="1076"/>
        <pc:sldMkLst>
          <pc:docMk/>
          <pc:sldMk cId="2975189558" sldId="262"/>
        </pc:sldMkLst>
        <pc:picChg chg="add mod">
          <ac:chgData name="Senanayake.P.M. it20606756" userId="S::it20606756@my.sliit.lk::b3e94a07-5a23-4790-a62d-617d10ac1386" providerId="AD" clId="Web-{EC01C4D1-78C0-A8D4-E275-B471C90EB6C8}" dt="2024-03-16T09:00:20.564" v="281" actId="1076"/>
          <ac:picMkLst>
            <pc:docMk/>
            <pc:sldMk cId="2975189558" sldId="262"/>
            <ac:picMk id="2" creationId="{70D24150-BCDE-D5C5-E097-10FF2455D441}"/>
          </ac:picMkLst>
        </pc:picChg>
        <pc:picChg chg="del">
          <ac:chgData name="Senanayake.P.M. it20606756" userId="S::it20606756@my.sliit.lk::b3e94a07-5a23-4790-a62d-617d10ac1386" providerId="AD" clId="Web-{EC01C4D1-78C0-A8D4-E275-B471C90EB6C8}" dt="2024-03-16T08:59:28.078" v="276"/>
          <ac:picMkLst>
            <pc:docMk/>
            <pc:sldMk cId="2975189558" sldId="262"/>
            <ac:picMk id="13" creationId="{EC47C902-9EA5-5A40-253D-3AB39462C255}"/>
          </ac:picMkLst>
        </pc:picChg>
      </pc:sldChg>
      <pc:sldChg chg="addSp delSp modSp">
        <pc:chgData name="Senanayake.P.M. it20606756" userId="S::it20606756@my.sliit.lk::b3e94a07-5a23-4790-a62d-617d10ac1386" providerId="AD" clId="Web-{EC01C4D1-78C0-A8D4-E275-B471C90EB6C8}" dt="2024-03-16T09:10:14.638" v="317" actId="14100"/>
        <pc:sldMkLst>
          <pc:docMk/>
          <pc:sldMk cId="908695482" sldId="263"/>
        </pc:sldMkLst>
        <pc:spChg chg="add mod">
          <ac:chgData name="Senanayake.P.M. it20606756" userId="S::it20606756@my.sliit.lk::b3e94a07-5a23-4790-a62d-617d10ac1386" providerId="AD" clId="Web-{EC01C4D1-78C0-A8D4-E275-B471C90EB6C8}" dt="2024-03-16T08:54:15.005" v="264" actId="1076"/>
          <ac:spMkLst>
            <pc:docMk/>
            <pc:sldMk cId="908695482" sldId="263"/>
            <ac:spMk id="2" creationId="{D7EBFA20-3BFF-8714-9781-8F43A42C7364}"/>
          </ac:spMkLst>
        </pc:spChg>
        <pc:graphicFrameChg chg="mod modGraphic">
          <ac:chgData name="Senanayake.P.M. it20606756" userId="S::it20606756@my.sliit.lk::b3e94a07-5a23-4790-a62d-617d10ac1386" providerId="AD" clId="Web-{EC01C4D1-78C0-A8D4-E275-B471C90EB6C8}" dt="2024-03-16T09:08:11.508" v="310"/>
          <ac:graphicFrameMkLst>
            <pc:docMk/>
            <pc:sldMk cId="908695482" sldId="263"/>
            <ac:graphicFrameMk id="10" creationId="{40C9480B-E6A3-BE90-1D02-B817D6D3FDD1}"/>
          </ac:graphicFrameMkLst>
        </pc:graphicFrameChg>
        <pc:graphicFrameChg chg="del">
          <ac:chgData name="Senanayake.P.M. it20606756" userId="S::it20606756@my.sliit.lk::b3e94a07-5a23-4790-a62d-617d10ac1386" providerId="AD" clId="Web-{EC01C4D1-78C0-A8D4-E275-B471C90EB6C8}" dt="2024-03-16T09:06:17.176" v="282"/>
          <ac:graphicFrameMkLst>
            <pc:docMk/>
            <pc:sldMk cId="908695482" sldId="263"/>
            <ac:graphicFrameMk id="12" creationId="{B18F8E1D-4200-C0A7-41C7-936D9DAF7145}"/>
          </ac:graphicFrameMkLst>
        </pc:graphicFrameChg>
        <pc:picChg chg="add del mod">
          <ac:chgData name="Senanayake.P.M. it20606756" userId="S::it20606756@my.sliit.lk::b3e94a07-5a23-4790-a62d-617d10ac1386" providerId="AD" clId="Web-{EC01C4D1-78C0-A8D4-E275-B471C90EB6C8}" dt="2024-03-16T09:09:26.386" v="311"/>
          <ac:picMkLst>
            <pc:docMk/>
            <pc:sldMk cId="908695482" sldId="263"/>
            <ac:picMk id="7" creationId="{ED982299-37FF-15A6-8B86-FB7917078ED9}"/>
          </ac:picMkLst>
        </pc:picChg>
        <pc:picChg chg="add mod">
          <ac:chgData name="Senanayake.P.M. it20606756" userId="S::it20606756@my.sliit.lk::b3e94a07-5a23-4790-a62d-617d10ac1386" providerId="AD" clId="Web-{EC01C4D1-78C0-A8D4-E275-B471C90EB6C8}" dt="2024-03-16T09:10:14.638" v="317" actId="14100"/>
          <ac:picMkLst>
            <pc:docMk/>
            <pc:sldMk cId="908695482" sldId="263"/>
            <ac:picMk id="9" creationId="{7F4B3104-EE1D-7E6B-9992-1C67E7569816}"/>
          </ac:picMkLst>
        </pc:picChg>
      </pc:sldChg>
      <pc:sldChg chg="addSp delSp modSp">
        <pc:chgData name="Senanayake.P.M. it20606756" userId="S::it20606756@my.sliit.lk::b3e94a07-5a23-4790-a62d-617d10ac1386" providerId="AD" clId="Web-{EC01C4D1-78C0-A8D4-E275-B471C90EB6C8}" dt="2024-03-16T09:18:36.468" v="363" actId="1076"/>
        <pc:sldMkLst>
          <pc:docMk/>
          <pc:sldMk cId="3942928737" sldId="264"/>
        </pc:sldMkLst>
        <pc:spChg chg="mod">
          <ac:chgData name="Senanayake.P.M. it20606756" userId="S::it20606756@my.sliit.lk::b3e94a07-5a23-4790-a62d-617d10ac1386" providerId="AD" clId="Web-{EC01C4D1-78C0-A8D4-E275-B471C90EB6C8}" dt="2024-03-16T09:13:49.645" v="348" actId="20577"/>
          <ac:spMkLst>
            <pc:docMk/>
            <pc:sldMk cId="3942928737" sldId="264"/>
            <ac:spMk id="10" creationId="{E1839C36-7295-4FD5-A2AD-9589E51164AA}"/>
          </ac:spMkLst>
        </pc:spChg>
        <pc:picChg chg="add del mod">
          <ac:chgData name="Senanayake.P.M. it20606756" userId="S::it20606756@my.sliit.lk::b3e94a07-5a23-4790-a62d-617d10ac1386" providerId="AD" clId="Web-{EC01C4D1-78C0-A8D4-E275-B471C90EB6C8}" dt="2024-03-16T09:17:58.029" v="359"/>
          <ac:picMkLst>
            <pc:docMk/>
            <pc:sldMk cId="3942928737" sldId="264"/>
            <ac:picMk id="2" creationId="{B0BF2702-0CB8-A8BD-2C29-D12F46860CDB}"/>
          </ac:picMkLst>
        </pc:picChg>
        <pc:picChg chg="add mod">
          <ac:chgData name="Senanayake.P.M. it20606756" userId="S::it20606756@my.sliit.lk::b3e94a07-5a23-4790-a62d-617d10ac1386" providerId="AD" clId="Web-{EC01C4D1-78C0-A8D4-E275-B471C90EB6C8}" dt="2024-03-16T09:18:36.468" v="363" actId="1076"/>
          <ac:picMkLst>
            <pc:docMk/>
            <pc:sldMk cId="3942928737" sldId="264"/>
            <ac:picMk id="6" creationId="{405D7462-136D-4B94-F76E-6987A76B0963}"/>
          </ac:picMkLst>
        </pc:picChg>
        <pc:picChg chg="del">
          <ac:chgData name="Senanayake.P.M. it20606756" userId="S::it20606756@my.sliit.lk::b3e94a07-5a23-4790-a62d-617d10ac1386" providerId="AD" clId="Web-{EC01C4D1-78C0-A8D4-E275-B471C90EB6C8}" dt="2024-03-16T09:15:41.993" v="350"/>
          <ac:picMkLst>
            <pc:docMk/>
            <pc:sldMk cId="3942928737" sldId="264"/>
            <ac:picMk id="15" creationId="{10048F6F-D629-2601-1448-8891DC4494FD}"/>
          </ac:picMkLst>
        </pc:picChg>
        <pc:picChg chg="mod">
          <ac:chgData name="Senanayake.P.M. it20606756" userId="S::it20606756@my.sliit.lk::b3e94a07-5a23-4790-a62d-617d10ac1386" providerId="AD" clId="Web-{EC01C4D1-78C0-A8D4-E275-B471C90EB6C8}" dt="2024-03-16T09:16:42.464" v="358" actId="1076"/>
          <ac:picMkLst>
            <pc:docMk/>
            <pc:sldMk cId="3942928737" sldId="264"/>
            <ac:picMk id="17" creationId="{ABB84369-B723-A6E9-DEE7-7E9BFA6CC9CA}"/>
          </ac:picMkLst>
        </pc:picChg>
        <pc:picChg chg="del">
          <ac:chgData name="Senanayake.P.M. it20606756" userId="S::it20606756@my.sliit.lk::b3e94a07-5a23-4790-a62d-617d10ac1386" providerId="AD" clId="Web-{EC01C4D1-78C0-A8D4-E275-B471C90EB6C8}" dt="2024-03-16T09:15:35.165" v="349"/>
          <ac:picMkLst>
            <pc:docMk/>
            <pc:sldMk cId="3942928737" sldId="264"/>
            <ac:picMk id="18" creationId="{83959998-D592-C7B9-34C1-E7BB5A946292}"/>
          </ac:picMkLst>
        </pc:picChg>
      </pc:sldChg>
      <pc:sldChg chg="addSp modSp mod ord modShow">
        <pc:chgData name="Senanayake.P.M. it20606756" userId="S::it20606756@my.sliit.lk::b3e94a07-5a23-4790-a62d-617d10ac1386" providerId="AD" clId="Web-{EC01C4D1-78C0-A8D4-E275-B471C90EB6C8}" dt="2024-03-16T08:53:01.737" v="260" actId="20577"/>
        <pc:sldMkLst>
          <pc:docMk/>
          <pc:sldMk cId="3811643121" sldId="279"/>
        </pc:sldMkLst>
        <pc:spChg chg="mod">
          <ac:chgData name="Senanayake.P.M. it20606756" userId="S::it20606756@my.sliit.lk::b3e94a07-5a23-4790-a62d-617d10ac1386" providerId="AD" clId="Web-{EC01C4D1-78C0-A8D4-E275-B471C90EB6C8}" dt="2024-03-16T08:53:01.737" v="260" actId="20577"/>
          <ac:spMkLst>
            <pc:docMk/>
            <pc:sldMk cId="3811643121" sldId="279"/>
            <ac:spMk id="6" creationId="{283AD3B2-C7BF-8AF5-E006-FB1722BD68E5}"/>
          </ac:spMkLst>
        </pc:spChg>
        <pc:spChg chg="add mod">
          <ac:chgData name="Senanayake.P.M. it20606756" userId="S::it20606756@my.sliit.lk::b3e94a07-5a23-4790-a62d-617d10ac1386" providerId="AD" clId="Web-{EC01C4D1-78C0-A8D4-E275-B471C90EB6C8}" dt="2024-03-16T08:51:39.140" v="246" actId="1076"/>
          <ac:spMkLst>
            <pc:docMk/>
            <pc:sldMk cId="3811643121" sldId="279"/>
            <ac:spMk id="7" creationId="{05AAE1D4-F663-7424-470B-D2419F793884}"/>
          </ac:spMkLst>
        </pc:spChg>
      </pc:sldChg>
      <pc:sldChg chg="addSp delSp modSp">
        <pc:chgData name="Senanayake.P.M. it20606756" userId="S::it20606756@my.sliit.lk::b3e94a07-5a23-4790-a62d-617d10ac1386" providerId="AD" clId="Web-{EC01C4D1-78C0-A8D4-E275-B471C90EB6C8}" dt="2024-03-16T09:34:28.709" v="392"/>
        <pc:sldMkLst>
          <pc:docMk/>
          <pc:sldMk cId="3086728412" sldId="287"/>
        </pc:sldMkLst>
        <pc:spChg chg="del">
          <ac:chgData name="Senanayake.P.M. it20606756" userId="S::it20606756@my.sliit.lk::b3e94a07-5a23-4790-a62d-617d10ac1386" providerId="AD" clId="Web-{EC01C4D1-78C0-A8D4-E275-B471C90EB6C8}" dt="2024-03-16T09:19:27.829" v="365"/>
          <ac:spMkLst>
            <pc:docMk/>
            <pc:sldMk cId="3086728412" sldId="287"/>
            <ac:spMk id="27" creationId="{3A9F44BB-1416-D596-0EF1-C9F090415422}"/>
          </ac:spMkLst>
        </pc:spChg>
        <pc:spChg chg="mod">
          <ac:chgData name="Senanayake.P.M. it20606756" userId="S::it20606756@my.sliit.lk::b3e94a07-5a23-4790-a62d-617d10ac1386" providerId="AD" clId="Web-{EC01C4D1-78C0-A8D4-E275-B471C90EB6C8}" dt="2024-03-16T09:19:43.798" v="367" actId="1076"/>
          <ac:spMkLst>
            <pc:docMk/>
            <pc:sldMk cId="3086728412" sldId="287"/>
            <ac:spMk id="29" creationId="{019E1D76-B89B-82A7-85B4-5411392F97F2}"/>
          </ac:spMkLst>
        </pc:spChg>
        <pc:spChg chg="mod">
          <ac:chgData name="Senanayake.P.M. it20606756" userId="S::it20606756@my.sliit.lk::b3e94a07-5a23-4790-a62d-617d10ac1386" providerId="AD" clId="Web-{EC01C4D1-78C0-A8D4-E275-B471C90EB6C8}" dt="2024-03-16T09:20:01.314" v="368" actId="1076"/>
          <ac:spMkLst>
            <pc:docMk/>
            <pc:sldMk cId="3086728412" sldId="287"/>
            <ac:spMk id="33" creationId="{9B187B65-F48F-10A3-DE99-C902CD738E72}"/>
          </ac:spMkLst>
        </pc:spChg>
        <pc:spChg chg="del">
          <ac:chgData name="Senanayake.P.M. it20606756" userId="S::it20606756@my.sliit.lk::b3e94a07-5a23-4790-a62d-617d10ac1386" providerId="AD" clId="Web-{EC01C4D1-78C0-A8D4-E275-B471C90EB6C8}" dt="2024-03-16T09:32:54.705" v="379"/>
          <ac:spMkLst>
            <pc:docMk/>
            <pc:sldMk cId="3086728412" sldId="287"/>
            <ac:spMk id="40" creationId="{517D3C6A-5C3B-E3E3-81EE-5EBC82D168A5}"/>
          </ac:spMkLst>
        </pc:spChg>
        <pc:picChg chg="add mod">
          <ac:chgData name="Senanayake.P.M. it20606756" userId="S::it20606756@my.sliit.lk::b3e94a07-5a23-4790-a62d-617d10ac1386" providerId="AD" clId="Web-{EC01C4D1-78C0-A8D4-E275-B471C90EB6C8}" dt="2024-03-16T09:27:10.518" v="377" actId="1076"/>
          <ac:picMkLst>
            <pc:docMk/>
            <pc:sldMk cId="3086728412" sldId="287"/>
            <ac:picMk id="2" creationId="{D5A03DA6-5944-405C-5E80-EFE236530DE6}"/>
          </ac:picMkLst>
        </pc:picChg>
        <pc:picChg chg="add mod">
          <ac:chgData name="Senanayake.P.M. it20606756" userId="S::it20606756@my.sliit.lk::b3e94a07-5a23-4790-a62d-617d10ac1386" providerId="AD" clId="Web-{EC01C4D1-78C0-A8D4-E275-B471C90EB6C8}" dt="2024-03-16T09:26:19.219" v="376" actId="1076"/>
          <ac:picMkLst>
            <pc:docMk/>
            <pc:sldMk cId="3086728412" sldId="287"/>
            <ac:picMk id="3" creationId="{E1F41A9C-A2A1-4409-0EE7-6C28379CD7C4}"/>
          </ac:picMkLst>
        </pc:picChg>
        <pc:picChg chg="add mod">
          <ac:chgData name="Senanayake.P.M. it20606756" userId="S::it20606756@my.sliit.lk::b3e94a07-5a23-4790-a62d-617d10ac1386" providerId="AD" clId="Web-{EC01C4D1-78C0-A8D4-E275-B471C90EB6C8}" dt="2024-03-16T09:34:22.224" v="391" actId="1076"/>
          <ac:picMkLst>
            <pc:docMk/>
            <pc:sldMk cId="3086728412" sldId="287"/>
            <ac:picMk id="5" creationId="{9485F699-A727-7971-19A7-349032BFAF81}"/>
          </ac:picMkLst>
        </pc:picChg>
        <pc:picChg chg="del">
          <ac:chgData name="Senanayake.P.M. it20606756" userId="S::it20606756@my.sliit.lk::b3e94a07-5a23-4790-a62d-617d10ac1386" providerId="AD" clId="Web-{EC01C4D1-78C0-A8D4-E275-B471C90EB6C8}" dt="2024-03-16T09:19:22.719" v="364"/>
          <ac:picMkLst>
            <pc:docMk/>
            <pc:sldMk cId="3086728412" sldId="287"/>
            <ac:picMk id="21" creationId="{2396E218-E47C-3650-875C-2C767C612CE8}"/>
          </ac:picMkLst>
        </pc:picChg>
        <pc:picChg chg="del mod">
          <ac:chgData name="Senanayake.P.M. it20606756" userId="S::it20606756@my.sliit.lk::b3e94a07-5a23-4790-a62d-617d10ac1386" providerId="AD" clId="Web-{EC01C4D1-78C0-A8D4-E275-B471C90EB6C8}" dt="2024-03-16T09:34:12.552" v="388"/>
          <ac:picMkLst>
            <pc:docMk/>
            <pc:sldMk cId="3086728412" sldId="287"/>
            <ac:picMk id="23" creationId="{8FA82EEB-7F03-056D-A002-0DA278B0FC54}"/>
          </ac:picMkLst>
        </pc:picChg>
        <pc:picChg chg="del">
          <ac:chgData name="Senanayake.P.M. it20606756" userId="S::it20606756@my.sliit.lk::b3e94a07-5a23-4790-a62d-617d10ac1386" providerId="AD" clId="Web-{EC01C4D1-78C0-A8D4-E275-B471C90EB6C8}" dt="2024-03-16T09:24:23.231" v="371"/>
          <ac:picMkLst>
            <pc:docMk/>
            <pc:sldMk cId="3086728412" sldId="287"/>
            <ac:picMk id="36" creationId="{682201EF-8D4F-B708-7727-A249EFFA5BF2}"/>
          </ac:picMkLst>
        </pc:picChg>
        <pc:picChg chg="del mod">
          <ac:chgData name="Senanayake.P.M. it20606756" userId="S::it20606756@my.sliit.lk::b3e94a07-5a23-4790-a62d-617d10ac1386" providerId="AD" clId="Web-{EC01C4D1-78C0-A8D4-E275-B471C90EB6C8}" dt="2024-03-16T09:34:28.709" v="392"/>
          <ac:picMkLst>
            <pc:docMk/>
            <pc:sldMk cId="3086728412" sldId="287"/>
            <ac:picMk id="37" creationId="{6C1F04AE-B136-D67C-CC9E-D7BC793B041C}"/>
          </ac:picMkLst>
        </pc:picChg>
        <pc:picChg chg="del">
          <ac:chgData name="Senanayake.P.M. it20606756" userId="S::it20606756@my.sliit.lk::b3e94a07-5a23-4790-a62d-617d10ac1386" providerId="AD" clId="Web-{EC01C4D1-78C0-A8D4-E275-B471C90EB6C8}" dt="2024-03-16T09:25:58.906" v="374"/>
          <ac:picMkLst>
            <pc:docMk/>
            <pc:sldMk cId="3086728412" sldId="287"/>
            <ac:picMk id="38" creationId="{C7C4A71D-B276-BDE0-3B47-70150E93348F}"/>
          </ac:picMkLst>
        </pc:picChg>
      </pc:sldChg>
      <pc:sldChg chg="addSp delSp modSp add replId">
        <pc:chgData name="Senanayake.P.M. it20606756" userId="S::it20606756@my.sliit.lk::b3e94a07-5a23-4790-a62d-617d10ac1386" providerId="AD" clId="Web-{EC01C4D1-78C0-A8D4-E275-B471C90EB6C8}" dt="2024-03-16T08:55:22.038" v="267" actId="1076"/>
        <pc:sldMkLst>
          <pc:docMk/>
          <pc:sldMk cId="698818352" sldId="298"/>
        </pc:sldMkLst>
        <pc:spChg chg="add mod">
          <ac:chgData name="Senanayake.P.M. it20606756" userId="S::it20606756@my.sliit.lk::b3e94a07-5a23-4790-a62d-617d10ac1386" providerId="AD" clId="Web-{EC01C4D1-78C0-A8D4-E275-B471C90EB6C8}" dt="2024-03-16T08:55:22.038" v="267" actId="1076"/>
          <ac:spMkLst>
            <pc:docMk/>
            <pc:sldMk cId="698818352" sldId="298"/>
            <ac:spMk id="2" creationId="{713D643E-A755-4CCD-54B5-A4798B0ED35E}"/>
          </ac:spMkLst>
        </pc:spChg>
        <pc:spChg chg="del mod">
          <ac:chgData name="Senanayake.P.M. it20606756" userId="S::it20606756@my.sliit.lk::b3e94a07-5a23-4790-a62d-617d10ac1386" providerId="AD" clId="Web-{EC01C4D1-78C0-A8D4-E275-B471C90EB6C8}" dt="2024-03-16T07:28:23.764" v="13"/>
          <ac:spMkLst>
            <pc:docMk/>
            <pc:sldMk cId="698818352" sldId="298"/>
            <ac:spMk id="6" creationId="{283AD3B2-C7BF-8AF5-E006-FB1722BD68E5}"/>
          </ac:spMkLst>
        </pc:spChg>
        <pc:picChg chg="add del mod">
          <ac:chgData name="Senanayake.P.M. it20606756" userId="S::it20606756@my.sliit.lk::b3e94a07-5a23-4790-a62d-617d10ac1386" providerId="AD" clId="Web-{EC01C4D1-78C0-A8D4-E275-B471C90EB6C8}" dt="2024-03-16T07:42:19.840" v="23"/>
          <ac:picMkLst>
            <pc:docMk/>
            <pc:sldMk cId="698818352" sldId="298"/>
            <ac:picMk id="7" creationId="{63E54AFD-9965-76DF-7B93-7B26AC39C50F}"/>
          </ac:picMkLst>
        </pc:picChg>
        <pc:picChg chg="add del mod">
          <ac:chgData name="Senanayake.P.M. it20606756" userId="S::it20606756@my.sliit.lk::b3e94a07-5a23-4790-a62d-617d10ac1386" providerId="AD" clId="Web-{EC01C4D1-78C0-A8D4-E275-B471C90EB6C8}" dt="2024-03-16T07:41:06.259" v="22"/>
          <ac:picMkLst>
            <pc:docMk/>
            <pc:sldMk cId="698818352" sldId="298"/>
            <ac:picMk id="8" creationId="{D0F5CB4C-EE06-69B5-37EF-751CF9755664}"/>
          </ac:picMkLst>
        </pc:picChg>
        <pc:picChg chg="add mod">
          <ac:chgData name="Senanayake.P.M. it20606756" userId="S::it20606756@my.sliit.lk::b3e94a07-5a23-4790-a62d-617d10ac1386" providerId="AD" clId="Web-{EC01C4D1-78C0-A8D4-E275-B471C90EB6C8}" dt="2024-03-16T08:55:16.101" v="266" actId="1076"/>
          <ac:picMkLst>
            <pc:docMk/>
            <pc:sldMk cId="698818352" sldId="298"/>
            <ac:picMk id="9" creationId="{14EB5123-F98E-AE46-D89B-C856B5F90B7D}"/>
          </ac:picMkLst>
        </pc:picChg>
      </pc:sldChg>
      <pc:sldChg chg="new add del">
        <pc:chgData name="Senanayake.P.M. it20606756" userId="S::it20606756@my.sliit.lk::b3e94a07-5a23-4790-a62d-617d10ac1386" providerId="AD" clId="Web-{EC01C4D1-78C0-A8D4-E275-B471C90EB6C8}" dt="2024-03-16T07:27:47.153" v="8"/>
        <pc:sldMkLst>
          <pc:docMk/>
          <pc:sldMk cId="1149282346" sldId="298"/>
        </pc:sldMkLst>
      </pc:sldChg>
      <pc:sldChg chg="add del replId">
        <pc:chgData name="Senanayake.P.M. it20606756" userId="S::it20606756@my.sliit.lk::b3e94a07-5a23-4790-a62d-617d10ac1386" providerId="AD" clId="Web-{EC01C4D1-78C0-A8D4-E275-B471C90EB6C8}" dt="2024-03-16T07:27:39.669" v="6"/>
        <pc:sldMkLst>
          <pc:docMk/>
          <pc:sldMk cId="3874468584" sldId="298"/>
        </pc:sldMkLst>
      </pc:sldChg>
      <pc:sldChg chg="addSp delSp modSp add replId">
        <pc:chgData name="Senanayake.P.M. it20606756" userId="S::it20606756@my.sliit.lk::b3e94a07-5a23-4790-a62d-617d10ac1386" providerId="AD" clId="Web-{EC01C4D1-78C0-A8D4-E275-B471C90EB6C8}" dt="2024-03-16T10:03:47.327" v="802" actId="14100"/>
        <pc:sldMkLst>
          <pc:docMk/>
          <pc:sldMk cId="3014584603" sldId="299"/>
        </pc:sldMkLst>
        <pc:spChg chg="add mod">
          <ac:chgData name="Senanayake.P.M. it20606756" userId="S::it20606756@my.sliit.lk::b3e94a07-5a23-4790-a62d-617d10ac1386" providerId="AD" clId="Web-{EC01C4D1-78C0-A8D4-E275-B471C90EB6C8}" dt="2024-03-16T09:53:50.727" v="613" actId="1076"/>
          <ac:spMkLst>
            <pc:docMk/>
            <pc:sldMk cId="3014584603" sldId="299"/>
            <ac:spMk id="6" creationId="{BEAF6B1D-B46E-7763-CEF9-3AE5786CB331}"/>
          </ac:spMkLst>
        </pc:spChg>
        <pc:spChg chg="add mod">
          <ac:chgData name="Senanayake.P.M. it20606756" userId="S::it20606756@my.sliit.lk::b3e94a07-5a23-4790-a62d-617d10ac1386" providerId="AD" clId="Web-{EC01C4D1-78C0-A8D4-E275-B471C90EB6C8}" dt="2024-03-16T10:03:47.327" v="802" actId="14100"/>
          <ac:spMkLst>
            <pc:docMk/>
            <pc:sldMk cId="3014584603" sldId="299"/>
            <ac:spMk id="8" creationId="{2F64E2E2-DD40-D576-F5F8-9A2136573A14}"/>
          </ac:spMkLst>
        </pc:spChg>
        <pc:spChg chg="add del mod">
          <ac:chgData name="Senanayake.P.M. it20606756" userId="S::it20606756@my.sliit.lk::b3e94a07-5a23-4790-a62d-617d10ac1386" providerId="AD" clId="Web-{EC01C4D1-78C0-A8D4-E275-B471C90EB6C8}" dt="2024-03-16T09:55:50.184" v="636"/>
          <ac:spMkLst>
            <pc:docMk/>
            <pc:sldMk cId="3014584603" sldId="299"/>
            <ac:spMk id="12" creationId="{D0476022-1AEB-BC20-DD66-5F27DDD165D6}"/>
          </ac:spMkLst>
        </pc:spChg>
        <pc:spChg chg="add mod">
          <ac:chgData name="Senanayake.P.M. it20606756" userId="S::it20606756@my.sliit.lk::b3e94a07-5a23-4790-a62d-617d10ac1386" providerId="AD" clId="Web-{EC01C4D1-78C0-A8D4-E275-B471C90EB6C8}" dt="2024-03-16T10:03:39.748" v="801" actId="14100"/>
          <ac:spMkLst>
            <pc:docMk/>
            <pc:sldMk cId="3014584603" sldId="299"/>
            <ac:spMk id="13" creationId="{5F469585-0B00-005F-140E-9B8736982476}"/>
          </ac:spMkLst>
        </pc:spChg>
        <pc:spChg chg="add del">
          <ac:chgData name="Senanayake.P.M. it20606756" userId="S::it20606756@my.sliit.lk::b3e94a07-5a23-4790-a62d-617d10ac1386" providerId="AD" clId="Web-{EC01C4D1-78C0-A8D4-E275-B471C90EB6C8}" dt="2024-03-16T09:56:08.091" v="641"/>
          <ac:spMkLst>
            <pc:docMk/>
            <pc:sldMk cId="3014584603" sldId="299"/>
            <ac:spMk id="15" creationId="{54393CC1-B487-A9B9-D0CB-41C48F4A18C0}"/>
          </ac:spMkLst>
        </pc:spChg>
        <pc:spChg chg="add del">
          <ac:chgData name="Senanayake.P.M. it20606756" userId="S::it20606756@my.sliit.lk::b3e94a07-5a23-4790-a62d-617d10ac1386" providerId="AD" clId="Web-{EC01C4D1-78C0-A8D4-E275-B471C90EB6C8}" dt="2024-03-16T09:56:08.091" v="640"/>
          <ac:spMkLst>
            <pc:docMk/>
            <pc:sldMk cId="3014584603" sldId="299"/>
            <ac:spMk id="16" creationId="{B153B4DB-C9F9-A779-695B-F618F530DC6B}"/>
          </ac:spMkLst>
        </pc:spChg>
        <pc:spChg chg="add mod">
          <ac:chgData name="Senanayake.P.M. it20606756" userId="S::it20606756@my.sliit.lk::b3e94a07-5a23-4790-a62d-617d10ac1386" providerId="AD" clId="Web-{EC01C4D1-78C0-A8D4-E275-B471C90EB6C8}" dt="2024-03-16T09:57:11.531" v="659" actId="1076"/>
          <ac:spMkLst>
            <pc:docMk/>
            <pc:sldMk cId="3014584603" sldId="299"/>
            <ac:spMk id="17" creationId="{A97C6C2D-EE7E-F772-566F-26F32C42E6EC}"/>
          </ac:spMkLst>
        </pc:spChg>
        <pc:spChg chg="del mod">
          <ac:chgData name="Senanayake.P.M. it20606756" userId="S::it20606756@my.sliit.lk::b3e94a07-5a23-4790-a62d-617d10ac1386" providerId="AD" clId="Web-{EC01C4D1-78C0-A8D4-E275-B471C90EB6C8}" dt="2024-03-16T09:35:45.258" v="399"/>
          <ac:spMkLst>
            <pc:docMk/>
            <pc:sldMk cId="3014584603" sldId="299"/>
            <ac:spMk id="29" creationId="{019E1D76-B89B-82A7-85B4-5411392F97F2}"/>
          </ac:spMkLst>
        </pc:spChg>
        <pc:spChg chg="del mod">
          <ac:chgData name="Senanayake.P.M. it20606756" userId="S::it20606756@my.sliit.lk::b3e94a07-5a23-4790-a62d-617d10ac1386" providerId="AD" clId="Web-{EC01C4D1-78C0-A8D4-E275-B471C90EB6C8}" dt="2024-03-16T09:38:40.320" v="443"/>
          <ac:spMkLst>
            <pc:docMk/>
            <pc:sldMk cId="3014584603" sldId="299"/>
            <ac:spMk id="33" creationId="{9B187B65-F48F-10A3-DE99-C902CD738E72}"/>
          </ac:spMkLst>
        </pc:spChg>
        <pc:picChg chg="del">
          <ac:chgData name="Senanayake.P.M. it20606756" userId="S::it20606756@my.sliit.lk::b3e94a07-5a23-4790-a62d-617d10ac1386" providerId="AD" clId="Web-{EC01C4D1-78C0-A8D4-E275-B471C90EB6C8}" dt="2024-03-16T09:35:12.757" v="395"/>
          <ac:picMkLst>
            <pc:docMk/>
            <pc:sldMk cId="3014584603" sldId="299"/>
            <ac:picMk id="2" creationId="{D5A03DA6-5944-405C-5E80-EFE236530DE6}"/>
          </ac:picMkLst>
        </pc:picChg>
        <pc:picChg chg="del">
          <ac:chgData name="Senanayake.P.M. it20606756" userId="S::it20606756@my.sliit.lk::b3e94a07-5a23-4790-a62d-617d10ac1386" providerId="AD" clId="Web-{EC01C4D1-78C0-A8D4-E275-B471C90EB6C8}" dt="2024-03-16T09:35:13.976" v="396"/>
          <ac:picMkLst>
            <pc:docMk/>
            <pc:sldMk cId="3014584603" sldId="299"/>
            <ac:picMk id="3" creationId="{E1F41A9C-A2A1-4409-0EE7-6C28379CD7C4}"/>
          </ac:picMkLst>
        </pc:picChg>
        <pc:picChg chg="mod">
          <ac:chgData name="Senanayake.P.M. it20606756" userId="S::it20606756@my.sliit.lk::b3e94a07-5a23-4790-a62d-617d10ac1386" providerId="AD" clId="Web-{EC01C4D1-78C0-A8D4-E275-B471C90EB6C8}" dt="2024-03-16T09:53:53.868" v="614" actId="1076"/>
          <ac:picMkLst>
            <pc:docMk/>
            <pc:sldMk cId="3014584603" sldId="299"/>
            <ac:picMk id="5" creationId="{9485F699-A727-7971-19A7-349032BFAF81}"/>
          </ac:picMkLst>
        </pc:picChg>
        <pc:picChg chg="add mod">
          <ac:chgData name="Senanayake.P.M. it20606756" userId="S::it20606756@my.sliit.lk::b3e94a07-5a23-4790-a62d-617d10ac1386" providerId="AD" clId="Web-{EC01C4D1-78C0-A8D4-E275-B471C90EB6C8}" dt="2024-03-16T09:56:59.171" v="656" actId="1076"/>
          <ac:picMkLst>
            <pc:docMk/>
            <pc:sldMk cId="3014584603" sldId="299"/>
            <ac:picMk id="10" creationId="{FAC6A8D5-7550-949A-A5B5-DE546D128E04}"/>
          </ac:picMkLst>
        </pc:picChg>
        <pc:picChg chg="add del">
          <ac:chgData name="Senanayake.P.M. it20606756" userId="S::it20606756@my.sliit.lk::b3e94a07-5a23-4790-a62d-617d10ac1386" providerId="AD" clId="Web-{EC01C4D1-78C0-A8D4-E275-B471C90EB6C8}" dt="2024-03-16T09:56:08.107" v="642"/>
          <ac:picMkLst>
            <pc:docMk/>
            <pc:sldMk cId="3014584603" sldId="299"/>
            <ac:picMk id="14" creationId="{C2EB8C59-6CA5-56A1-93D0-F60BB5C1D5BF}"/>
          </ac:picMkLst>
        </pc:picChg>
      </pc:sldChg>
      <pc:sldChg chg="addSp delSp modSp add del replId">
        <pc:chgData name="Senanayake.P.M. it20606756" userId="S::it20606756@my.sliit.lk::b3e94a07-5a23-4790-a62d-617d10ac1386" providerId="AD" clId="Web-{EC01C4D1-78C0-A8D4-E275-B471C90EB6C8}" dt="2024-03-16T08:57:37.496" v="275"/>
        <pc:sldMkLst>
          <pc:docMk/>
          <pc:sldMk cId="3450403774" sldId="299"/>
        </pc:sldMkLst>
        <pc:spChg chg="del mod">
          <ac:chgData name="Senanayake.P.M. it20606756" userId="S::it20606756@my.sliit.lk::b3e94a07-5a23-4790-a62d-617d10ac1386" providerId="AD" clId="Web-{EC01C4D1-78C0-A8D4-E275-B471C90EB6C8}" dt="2024-03-16T07:50:31.270" v="59"/>
          <ac:spMkLst>
            <pc:docMk/>
            <pc:sldMk cId="3450403774" sldId="299"/>
            <ac:spMk id="2" creationId="{713D643E-A755-4CCD-54B5-A4798B0ED35E}"/>
          </ac:spMkLst>
        </pc:spChg>
        <pc:spChg chg="add mod">
          <ac:chgData name="Senanayake.P.M. it20606756" userId="S::it20606756@my.sliit.lk::b3e94a07-5a23-4790-a62d-617d10ac1386" providerId="AD" clId="Web-{EC01C4D1-78C0-A8D4-E275-B471C90EB6C8}" dt="2024-03-16T07:59:25.774" v="82" actId="20577"/>
          <ac:spMkLst>
            <pc:docMk/>
            <pc:sldMk cId="3450403774" sldId="299"/>
            <ac:spMk id="7" creationId="{9C632C79-EB55-7AE8-37FA-DA9301AA6380}"/>
          </ac:spMkLst>
        </pc:spChg>
        <pc:spChg chg="add del mod">
          <ac:chgData name="Senanayake.P.M. it20606756" userId="S::it20606756@my.sliit.lk::b3e94a07-5a23-4790-a62d-617d10ac1386" providerId="AD" clId="Web-{EC01C4D1-78C0-A8D4-E275-B471C90EB6C8}" dt="2024-03-16T08:57:31.949" v="274"/>
          <ac:spMkLst>
            <pc:docMk/>
            <pc:sldMk cId="3450403774" sldId="299"/>
            <ac:spMk id="10" creationId="{91DC56BF-8538-933A-03C2-78EEEA24A86F}"/>
          </ac:spMkLst>
        </pc:spChg>
        <pc:spChg chg="add del mod">
          <ac:chgData name="Senanayake.P.M. it20606756" userId="S::it20606756@my.sliit.lk::b3e94a07-5a23-4790-a62d-617d10ac1386" providerId="AD" clId="Web-{EC01C4D1-78C0-A8D4-E275-B471C90EB6C8}" dt="2024-03-16T08:53:55.363" v="261"/>
          <ac:spMkLst>
            <pc:docMk/>
            <pc:sldMk cId="3450403774" sldId="299"/>
            <ac:spMk id="12" creationId="{D7EBFA20-3BFF-8714-9781-8F43A42C7364}"/>
          </ac:spMkLst>
        </pc:spChg>
        <pc:picChg chg="del">
          <ac:chgData name="Senanayake.P.M. it20606756" userId="S::it20606756@my.sliit.lk::b3e94a07-5a23-4790-a62d-617d10ac1386" providerId="AD" clId="Web-{EC01C4D1-78C0-A8D4-E275-B471C90EB6C8}" dt="2024-03-16T07:50:33.192" v="60"/>
          <ac:picMkLst>
            <pc:docMk/>
            <pc:sldMk cId="3450403774" sldId="299"/>
            <ac:picMk id="9" creationId="{14EB5123-F98E-AE46-D89B-C856B5F90B7D}"/>
          </ac:picMkLst>
        </pc:picChg>
      </pc:sldChg>
      <pc:sldChg chg="delSp modSp add del replId">
        <pc:chgData name="Senanayake.P.M. it20606756" userId="S::it20606756@my.sliit.lk::b3e94a07-5a23-4790-a62d-617d10ac1386" providerId="AD" clId="Web-{EC01C4D1-78C0-A8D4-E275-B471C90EB6C8}" dt="2024-03-16T09:34:56.350" v="393"/>
        <pc:sldMkLst>
          <pc:docMk/>
          <pc:sldMk cId="4014088528" sldId="299"/>
        </pc:sldMkLst>
        <pc:spChg chg="mod">
          <ac:chgData name="Senanayake.P.M. it20606756" userId="S::it20606756@my.sliit.lk::b3e94a07-5a23-4790-a62d-617d10ac1386" providerId="AD" clId="Web-{EC01C4D1-78C0-A8D4-E275-B471C90EB6C8}" dt="2024-03-16T09:33:31.738" v="383" actId="20577"/>
          <ac:spMkLst>
            <pc:docMk/>
            <pc:sldMk cId="4014088528" sldId="299"/>
            <ac:spMk id="33" creationId="{9B187B65-F48F-10A3-DE99-C902CD738E72}"/>
          </ac:spMkLst>
        </pc:spChg>
        <pc:spChg chg="del">
          <ac:chgData name="Senanayake.P.M. it20606756" userId="S::it20606756@my.sliit.lk::b3e94a07-5a23-4790-a62d-617d10ac1386" providerId="AD" clId="Web-{EC01C4D1-78C0-A8D4-E275-B471C90EB6C8}" dt="2024-03-16T09:33:40.676" v="384"/>
          <ac:spMkLst>
            <pc:docMk/>
            <pc:sldMk cId="4014088528" sldId="299"/>
            <ac:spMk id="40" creationId="{517D3C6A-5C3B-E3E3-81EE-5EBC82D168A5}"/>
          </ac:spMkLst>
        </pc:spChg>
        <pc:picChg chg="del">
          <ac:chgData name="Senanayake.P.M. it20606756" userId="S::it20606756@my.sliit.lk::b3e94a07-5a23-4790-a62d-617d10ac1386" providerId="AD" clId="Web-{EC01C4D1-78C0-A8D4-E275-B471C90EB6C8}" dt="2024-03-16T09:33:27.785" v="380"/>
          <ac:picMkLst>
            <pc:docMk/>
            <pc:sldMk cId="4014088528" sldId="299"/>
            <ac:picMk id="2" creationId="{D5A03DA6-5944-405C-5E80-EFE236530DE6}"/>
          </ac:picMkLst>
        </pc:picChg>
        <pc:picChg chg="del">
          <ac:chgData name="Senanayake.P.M. it20606756" userId="S::it20606756@my.sliit.lk::b3e94a07-5a23-4790-a62d-617d10ac1386" providerId="AD" clId="Web-{EC01C4D1-78C0-A8D4-E275-B471C90EB6C8}" dt="2024-03-16T09:33:27.816" v="381"/>
          <ac:picMkLst>
            <pc:docMk/>
            <pc:sldMk cId="4014088528" sldId="299"/>
            <ac:picMk id="3" creationId="{E1F41A9C-A2A1-4409-0EE7-6C28379CD7C4}"/>
          </ac:picMkLst>
        </pc:picChg>
        <pc:picChg chg="del">
          <ac:chgData name="Senanayake.P.M. it20606756" userId="S::it20606756@my.sliit.lk::b3e94a07-5a23-4790-a62d-617d10ac1386" providerId="AD" clId="Web-{EC01C4D1-78C0-A8D4-E275-B471C90EB6C8}" dt="2024-03-16T09:33:42.160" v="385"/>
          <ac:picMkLst>
            <pc:docMk/>
            <pc:sldMk cId="4014088528" sldId="299"/>
            <ac:picMk id="37" creationId="{6C1F04AE-B136-D67C-CC9E-D7BC793B041C}"/>
          </ac:picMkLst>
        </pc:picChg>
      </pc:sldChg>
      <pc:sldChg chg="new del">
        <pc:chgData name="Senanayake.P.M. it20606756" userId="S::it20606756@my.sliit.lk::b3e94a07-5a23-4790-a62d-617d10ac1386" providerId="AD" clId="Web-{EC01C4D1-78C0-A8D4-E275-B471C90EB6C8}" dt="2024-03-16T08:40:58.602" v="214"/>
        <pc:sldMkLst>
          <pc:docMk/>
          <pc:sldMk cId="665052191" sldId="300"/>
        </pc:sldMkLst>
      </pc:sldChg>
    </pc:docChg>
  </pc:docChgLst>
  <pc:docChgLst>
    <pc:chgData name="Withanage P.W.E.L it20600334" userId="S::it20600334@my.sliit.lk::33e09fb2-d263-49cf-88fa-75ef5ee09d78" providerId="AD" clId="Web-{FD0AC8DF-1174-4959-66AD-6164778E1BCB}"/>
    <pc:docChg chg="addSld modSld sldOrd">
      <pc:chgData name="Withanage P.W.E.L it20600334" userId="S::it20600334@my.sliit.lk::33e09fb2-d263-49cf-88fa-75ef5ee09d78" providerId="AD" clId="Web-{FD0AC8DF-1174-4959-66AD-6164778E1BCB}" dt="2024-03-15T16:50:49.384" v="269"/>
      <pc:docMkLst>
        <pc:docMk/>
      </pc:docMkLst>
      <pc:sldChg chg="addSp delSp modSp ord">
        <pc:chgData name="Withanage P.W.E.L it20600334" userId="S::it20600334@my.sliit.lk::33e09fb2-d263-49cf-88fa-75ef5ee09d78" providerId="AD" clId="Web-{FD0AC8DF-1174-4959-66AD-6164778E1BCB}" dt="2024-03-15T16:29:13.854" v="185" actId="20577"/>
        <pc:sldMkLst>
          <pc:docMk/>
          <pc:sldMk cId="2838488255" sldId="267"/>
        </pc:sldMkLst>
        <pc:spChg chg="mod">
          <ac:chgData name="Withanage P.W.E.L it20600334" userId="S::it20600334@my.sliit.lk::33e09fb2-d263-49cf-88fa-75ef5ee09d78" providerId="AD" clId="Web-{FD0AC8DF-1174-4959-66AD-6164778E1BCB}" dt="2024-03-15T16:29:13.854" v="185" actId="20577"/>
          <ac:spMkLst>
            <pc:docMk/>
            <pc:sldMk cId="2838488255" sldId="267"/>
            <ac:spMk id="12" creationId="{6F697775-5744-3DA5-B0EC-6F451B53878F}"/>
          </ac:spMkLst>
        </pc:spChg>
        <pc:picChg chg="del">
          <ac:chgData name="Withanage P.W.E.L it20600334" userId="S::it20600334@my.sliit.lk::33e09fb2-d263-49cf-88fa-75ef5ee09d78" providerId="AD" clId="Web-{FD0AC8DF-1174-4959-66AD-6164778E1BCB}" dt="2024-03-15T16:00:21.155" v="82"/>
          <ac:picMkLst>
            <pc:docMk/>
            <pc:sldMk cId="2838488255" sldId="267"/>
            <ac:picMk id="2" creationId="{E7CF3DFA-F66F-8D44-546F-4E226FBDE838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5:41:11.990" v="0"/>
          <ac:picMkLst>
            <pc:docMk/>
            <pc:sldMk cId="2838488255" sldId="267"/>
            <ac:picMk id="6" creationId="{3BA70E0D-1DC5-F99A-F6CC-D77B4371BDD6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5:41:14.365" v="1"/>
          <ac:picMkLst>
            <pc:docMk/>
            <pc:sldMk cId="2838488255" sldId="267"/>
            <ac:picMk id="8" creationId="{56BB8781-92F9-7059-D51E-1E6F8314A764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5:41:16.366" v="2"/>
          <ac:picMkLst>
            <pc:docMk/>
            <pc:sldMk cId="2838488255" sldId="267"/>
            <ac:picMk id="11" creationId="{312EAC1A-0110-0FA0-C100-E0F91139167F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5:41:25.491" v="4" actId="1076"/>
          <ac:picMkLst>
            <pc:docMk/>
            <pc:sldMk cId="2838488255" sldId="267"/>
            <ac:picMk id="13" creationId="{91A67A0F-5997-03C3-0E6D-09874445A647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5:41:37.382" v="6" actId="1076"/>
          <ac:picMkLst>
            <pc:docMk/>
            <pc:sldMk cId="2838488255" sldId="267"/>
            <ac:picMk id="14" creationId="{F56BDE84-4B45-F6A2-E875-5CAB512D4426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5:41:52.945" v="9" actId="1076"/>
          <ac:picMkLst>
            <pc:docMk/>
            <pc:sldMk cId="2838488255" sldId="267"/>
            <ac:picMk id="16" creationId="{3BEE74C1-7727-B587-FE7D-1EA731D2A093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01:22.797" v="115" actId="1076"/>
          <ac:picMkLst>
            <pc:docMk/>
            <pc:sldMk cId="2838488255" sldId="267"/>
            <ac:picMk id="18" creationId="{305DA18A-564D-33E4-9077-22A130A98B8E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02:17.455" v="116" actId="1076"/>
          <ac:picMkLst>
            <pc:docMk/>
            <pc:sldMk cId="2838488255" sldId="267"/>
            <ac:picMk id="19" creationId="{82D56339-80C0-6AD9-1453-02216BF67187}"/>
          </ac:picMkLst>
        </pc:picChg>
      </pc:sldChg>
      <pc:sldChg chg="addSp delSp modSp">
        <pc:chgData name="Withanage P.W.E.L it20600334" userId="S::it20600334@my.sliit.lk::33e09fb2-d263-49cf-88fa-75ef5ee09d78" providerId="AD" clId="Web-{FD0AC8DF-1174-4959-66AD-6164778E1BCB}" dt="2024-03-15T15:51:13.462" v="78" actId="14100"/>
        <pc:sldMkLst>
          <pc:docMk/>
          <pc:sldMk cId="476825825" sldId="269"/>
        </pc:sldMkLst>
        <pc:spChg chg="add mod">
          <ac:chgData name="Withanage P.W.E.L it20600334" userId="S::it20600334@my.sliit.lk::33e09fb2-d263-49cf-88fa-75ef5ee09d78" providerId="AD" clId="Web-{FD0AC8DF-1174-4959-66AD-6164778E1BCB}" dt="2024-03-15T15:45:36.389" v="35" actId="14100"/>
          <ac:spMkLst>
            <pc:docMk/>
            <pc:sldMk cId="476825825" sldId="269"/>
            <ac:spMk id="2" creationId="{4B56D6D7-87B4-46C0-CC6C-38A86EB07234}"/>
          </ac:spMkLst>
        </pc:spChg>
        <pc:spChg chg="mod">
          <ac:chgData name="Withanage P.W.E.L it20600334" userId="S::it20600334@my.sliit.lk::33e09fb2-d263-49cf-88fa-75ef5ee09d78" providerId="AD" clId="Web-{FD0AC8DF-1174-4959-66AD-6164778E1BCB}" dt="2024-03-15T15:49:09.599" v="49" actId="1076"/>
          <ac:spMkLst>
            <pc:docMk/>
            <pc:sldMk cId="476825825" sldId="269"/>
            <ac:spMk id="8" creationId="{12C2724D-F6E4-53FC-FF41-EA75180515FC}"/>
          </ac:spMkLst>
        </pc:spChg>
        <pc:spChg chg="mod">
          <ac:chgData name="Withanage P.W.E.L it20600334" userId="S::it20600334@my.sliit.lk::33e09fb2-d263-49cf-88fa-75ef5ee09d78" providerId="AD" clId="Web-{FD0AC8DF-1174-4959-66AD-6164778E1BCB}" dt="2024-03-15T15:44:15.324" v="21" actId="14100"/>
          <ac:spMkLst>
            <pc:docMk/>
            <pc:sldMk cId="476825825" sldId="269"/>
            <ac:spMk id="12" creationId="{67795227-C233-4651-45D6-0DDCB19CA361}"/>
          </ac:spMkLst>
        </pc:spChg>
        <pc:spChg chg="mod">
          <ac:chgData name="Withanage P.W.E.L it20600334" userId="S::it20600334@my.sliit.lk::33e09fb2-d263-49cf-88fa-75ef5ee09d78" providerId="AD" clId="Web-{FD0AC8DF-1174-4959-66AD-6164778E1BCB}" dt="2024-03-15T15:45:39.327" v="36" actId="14100"/>
          <ac:spMkLst>
            <pc:docMk/>
            <pc:sldMk cId="476825825" sldId="269"/>
            <ac:spMk id="13" creationId="{1BD81345-6F7D-D206-B046-9D2AE167C597}"/>
          </ac:spMkLst>
        </pc:spChg>
        <pc:spChg chg="add del">
          <ac:chgData name="Withanage P.W.E.L it20600334" userId="S::it20600334@my.sliit.lk::33e09fb2-d263-49cf-88fa-75ef5ee09d78" providerId="AD" clId="Web-{FD0AC8DF-1174-4959-66AD-6164778E1BCB}" dt="2024-03-15T15:49:14.521" v="50"/>
          <ac:spMkLst>
            <pc:docMk/>
            <pc:sldMk cId="476825825" sldId="269"/>
            <ac:spMk id="19" creationId="{E56562D8-B1CB-EC97-DF29-A5A683BBD212}"/>
          </ac:spMkLst>
        </pc:spChg>
        <pc:spChg chg="add mod">
          <ac:chgData name="Withanage P.W.E.L it20600334" userId="S::it20600334@my.sliit.lk::33e09fb2-d263-49cf-88fa-75ef5ee09d78" providerId="AD" clId="Web-{FD0AC8DF-1174-4959-66AD-6164778E1BCB}" dt="2024-03-15T15:50:03.632" v="55" actId="1076"/>
          <ac:spMkLst>
            <pc:docMk/>
            <pc:sldMk cId="476825825" sldId="269"/>
            <ac:spMk id="20" creationId="{13B4A806-EE88-CFD6-BEFB-F91E5D7E681A}"/>
          </ac:spMkLst>
        </pc:spChg>
        <pc:spChg chg="add mod">
          <ac:chgData name="Withanage P.W.E.L it20600334" userId="S::it20600334@my.sliit.lk::33e09fb2-d263-49cf-88fa-75ef5ee09d78" providerId="AD" clId="Web-{FD0AC8DF-1174-4959-66AD-6164778E1BCB}" dt="2024-03-15T15:50:26.585" v="68" actId="1076"/>
          <ac:spMkLst>
            <pc:docMk/>
            <pc:sldMk cId="476825825" sldId="269"/>
            <ac:spMk id="21" creationId="{3F054153-4A8A-4906-7075-0F516EC8C5FA}"/>
          </ac:spMkLst>
        </pc:spChg>
        <pc:spChg chg="add mod">
          <ac:chgData name="Withanage P.W.E.L it20600334" userId="S::it20600334@my.sliit.lk::33e09fb2-d263-49cf-88fa-75ef5ee09d78" providerId="AD" clId="Web-{FD0AC8DF-1174-4959-66AD-6164778E1BCB}" dt="2024-03-15T15:50:45.164" v="77" actId="20577"/>
          <ac:spMkLst>
            <pc:docMk/>
            <pc:sldMk cId="476825825" sldId="269"/>
            <ac:spMk id="22" creationId="{CE18F7EA-ED53-C82C-75A2-1E6DD948B478}"/>
          </ac:spMkLst>
        </pc:spChg>
        <pc:picChg chg="add mod">
          <ac:chgData name="Withanage P.W.E.L it20600334" userId="S::it20600334@my.sliit.lk::33e09fb2-d263-49cf-88fa-75ef5ee09d78" providerId="AD" clId="Web-{FD0AC8DF-1174-4959-66AD-6164778E1BCB}" dt="2024-03-15T15:47:00.017" v="40" actId="1076"/>
          <ac:picMkLst>
            <pc:docMk/>
            <pc:sldMk cId="476825825" sldId="269"/>
            <ac:picMk id="9" creationId="{FA74BF66-5B11-9BFD-D050-6D5CFA399F38}"/>
          </ac:picMkLst>
        </pc:picChg>
        <pc:picChg chg="mod">
          <ac:chgData name="Withanage P.W.E.L it20600334" userId="S::it20600334@my.sliit.lk::33e09fb2-d263-49cf-88fa-75ef5ee09d78" providerId="AD" clId="Web-{FD0AC8DF-1174-4959-66AD-6164778E1BCB}" dt="2024-03-15T15:44:04.714" v="18" actId="14100"/>
          <ac:picMkLst>
            <pc:docMk/>
            <pc:sldMk cId="476825825" sldId="269"/>
            <ac:picMk id="10" creationId="{0292B2EE-AD2B-61B9-B6E7-D1F2CB09FEA4}"/>
          </ac:picMkLst>
        </pc:picChg>
        <pc:picChg chg="mod">
          <ac:chgData name="Withanage P.W.E.L it20600334" userId="S::it20600334@my.sliit.lk::33e09fb2-d263-49cf-88fa-75ef5ee09d78" providerId="AD" clId="Web-{FD0AC8DF-1174-4959-66AD-6164778E1BCB}" dt="2024-03-15T15:48:05.190" v="46" actId="14100"/>
          <ac:picMkLst>
            <pc:docMk/>
            <pc:sldMk cId="476825825" sldId="269"/>
            <ac:picMk id="11" creationId="{466F8E9B-2002-19EC-0D13-D8CA9D24A228}"/>
          </ac:picMkLst>
        </pc:picChg>
        <pc:picChg chg="mod">
          <ac:chgData name="Withanage P.W.E.L it20600334" userId="S::it20600334@my.sliit.lk::33e09fb2-d263-49cf-88fa-75ef5ee09d78" providerId="AD" clId="Web-{FD0AC8DF-1174-4959-66AD-6164778E1BCB}" dt="2024-03-15T15:44:19.121" v="22" actId="1076"/>
          <ac:picMkLst>
            <pc:docMk/>
            <pc:sldMk cId="476825825" sldId="269"/>
            <ac:picMk id="14" creationId="{6D82B19B-B23C-077F-CA14-82CC98F06461}"/>
          </ac:picMkLst>
        </pc:picChg>
        <pc:picChg chg="mod">
          <ac:chgData name="Withanage P.W.E.L it20600334" userId="S::it20600334@my.sliit.lk::33e09fb2-d263-49cf-88fa-75ef5ee09d78" providerId="AD" clId="Web-{FD0AC8DF-1174-4959-66AD-6164778E1BCB}" dt="2024-03-15T15:45:04.232" v="28" actId="1076"/>
          <ac:picMkLst>
            <pc:docMk/>
            <pc:sldMk cId="476825825" sldId="269"/>
            <ac:picMk id="15" creationId="{1711E6DE-1F51-913E-C365-E9281DD7F72E}"/>
          </ac:picMkLst>
        </pc:picChg>
        <pc:picChg chg="mod">
          <ac:chgData name="Withanage P.W.E.L it20600334" userId="S::it20600334@my.sliit.lk::33e09fb2-d263-49cf-88fa-75ef5ee09d78" providerId="AD" clId="Web-{FD0AC8DF-1174-4959-66AD-6164778E1BCB}" dt="2024-03-15T15:44:56.450" v="26" actId="1076"/>
          <ac:picMkLst>
            <pc:docMk/>
            <pc:sldMk cId="476825825" sldId="269"/>
            <ac:picMk id="16" creationId="{3CFAC240-7B6F-F7C3-D1EA-0E2E97119072}"/>
          </ac:picMkLst>
        </pc:picChg>
        <pc:picChg chg="mod">
          <ac:chgData name="Withanage P.W.E.L it20600334" userId="S::it20600334@my.sliit.lk::33e09fb2-d263-49cf-88fa-75ef5ee09d78" providerId="AD" clId="Web-{FD0AC8DF-1174-4959-66AD-6164778E1BCB}" dt="2024-03-15T15:51:13.462" v="78" actId="14100"/>
          <ac:picMkLst>
            <pc:docMk/>
            <pc:sldMk cId="476825825" sldId="269"/>
            <ac:picMk id="17" creationId="{C5117C36-3137-126F-C45C-41F9225C8E56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5:47:52.799" v="45" actId="14100"/>
          <ac:picMkLst>
            <pc:docMk/>
            <pc:sldMk cId="476825825" sldId="269"/>
            <ac:picMk id="18" creationId="{2C22F290-86B4-4512-382B-FE51A384070C}"/>
          </ac:picMkLst>
        </pc:picChg>
      </pc:sldChg>
      <pc:sldChg chg="modSp">
        <pc:chgData name="Withanage P.W.E.L it20600334" userId="S::it20600334@my.sliit.lk::33e09fb2-d263-49cf-88fa-75ef5ee09d78" providerId="AD" clId="Web-{FD0AC8DF-1174-4959-66AD-6164778E1BCB}" dt="2024-03-15T16:23:39.463" v="177" actId="1076"/>
        <pc:sldMkLst>
          <pc:docMk/>
          <pc:sldMk cId="2024731110" sldId="271"/>
        </pc:sldMkLst>
        <pc:picChg chg="mod">
          <ac:chgData name="Withanage P.W.E.L it20600334" userId="S::it20600334@my.sliit.lk::33e09fb2-d263-49cf-88fa-75ef5ee09d78" providerId="AD" clId="Web-{FD0AC8DF-1174-4959-66AD-6164778E1BCB}" dt="2024-03-15T16:23:39.463" v="177" actId="1076"/>
          <ac:picMkLst>
            <pc:docMk/>
            <pc:sldMk cId="2024731110" sldId="271"/>
            <ac:picMk id="5" creationId="{AF1E4079-4E63-6875-7BF5-8220DEF9464C}"/>
          </ac:picMkLst>
        </pc:picChg>
        <pc:picChg chg="mod">
          <ac:chgData name="Withanage P.W.E.L it20600334" userId="S::it20600334@my.sliit.lk::33e09fb2-d263-49cf-88fa-75ef5ee09d78" providerId="AD" clId="Web-{FD0AC8DF-1174-4959-66AD-6164778E1BCB}" dt="2024-03-15T16:23:27.103" v="174" actId="1076"/>
          <ac:picMkLst>
            <pc:docMk/>
            <pc:sldMk cId="2024731110" sldId="271"/>
            <ac:picMk id="11" creationId="{8B508AF9-05A5-E1DE-8264-45400C8BA72C}"/>
          </ac:picMkLst>
        </pc:picChg>
        <pc:picChg chg="mod">
          <ac:chgData name="Withanage P.W.E.L it20600334" userId="S::it20600334@my.sliit.lk::33e09fb2-d263-49cf-88fa-75ef5ee09d78" providerId="AD" clId="Web-{FD0AC8DF-1174-4959-66AD-6164778E1BCB}" dt="2024-03-15T16:23:37.963" v="176" actId="1076"/>
          <ac:picMkLst>
            <pc:docMk/>
            <pc:sldMk cId="2024731110" sldId="271"/>
            <ac:picMk id="14" creationId="{B6B04EC9-4089-C467-F041-F38FD63BA6B9}"/>
          </ac:picMkLst>
        </pc:picChg>
      </pc:sldChg>
      <pc:sldChg chg="modSp ord">
        <pc:chgData name="Withanage P.W.E.L it20600334" userId="S::it20600334@my.sliit.lk::33e09fb2-d263-49cf-88fa-75ef5ee09d78" providerId="AD" clId="Web-{FD0AC8DF-1174-4959-66AD-6164778E1BCB}" dt="2024-03-15T16:50:49.384" v="269"/>
        <pc:sldMkLst>
          <pc:docMk/>
          <pc:sldMk cId="789715917" sldId="272"/>
        </pc:sldMkLst>
        <pc:spChg chg="mod">
          <ac:chgData name="Withanage P.W.E.L it20600334" userId="S::it20600334@my.sliit.lk::33e09fb2-d263-49cf-88fa-75ef5ee09d78" providerId="AD" clId="Web-{FD0AC8DF-1174-4959-66AD-6164778E1BCB}" dt="2024-03-15T16:29:06.323" v="183" actId="20577"/>
          <ac:spMkLst>
            <pc:docMk/>
            <pc:sldMk cId="789715917" sldId="272"/>
            <ac:spMk id="8" creationId="{12C2724D-F6E4-53FC-FF41-EA75180515FC}"/>
          </ac:spMkLst>
        </pc:spChg>
        <pc:spChg chg="mod">
          <ac:chgData name="Withanage P.W.E.L it20600334" userId="S::it20600334@my.sliit.lk::33e09fb2-d263-49cf-88fa-75ef5ee09d78" providerId="AD" clId="Web-{FD0AC8DF-1174-4959-66AD-6164778E1BCB}" dt="2024-03-15T16:31:10.326" v="222" actId="20577"/>
          <ac:spMkLst>
            <pc:docMk/>
            <pc:sldMk cId="789715917" sldId="272"/>
            <ac:spMk id="16" creationId="{2354EC42-6849-6A86-5442-81F0359A4658}"/>
          </ac:spMkLst>
        </pc:spChg>
      </pc:sldChg>
      <pc:sldChg chg="addSp delSp modSp">
        <pc:chgData name="Withanage P.W.E.L it20600334" userId="S::it20600334@my.sliit.lk::33e09fb2-d263-49cf-88fa-75ef5ee09d78" providerId="AD" clId="Web-{FD0AC8DF-1174-4959-66AD-6164778E1BCB}" dt="2024-03-15T16:48:19.270" v="242" actId="1076"/>
        <pc:sldMkLst>
          <pc:docMk/>
          <pc:sldMk cId="3823683867" sldId="273"/>
        </pc:sldMkLst>
        <pc:picChg chg="del">
          <ac:chgData name="Withanage P.W.E.L it20600334" userId="S::it20600334@my.sliit.lk::33e09fb2-d263-49cf-88fa-75ef5ee09d78" providerId="AD" clId="Web-{FD0AC8DF-1174-4959-66AD-6164778E1BCB}" dt="2024-03-15T16:15:15.322" v="154"/>
          <ac:picMkLst>
            <pc:docMk/>
            <pc:sldMk cId="3823683867" sldId="273"/>
            <ac:picMk id="2" creationId="{A5FB0B71-43D0-EFA3-E798-75996BC00152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15:15.322" v="153"/>
          <ac:picMkLst>
            <pc:docMk/>
            <pc:sldMk cId="3823683867" sldId="273"/>
            <ac:picMk id="9" creationId="{0B8B9DDA-280C-D0A4-93F6-A2DFEA4B68BB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15:15.322" v="152"/>
          <ac:picMkLst>
            <pc:docMk/>
            <pc:sldMk cId="3823683867" sldId="273"/>
            <ac:picMk id="10" creationId="{5E9B228F-F8C6-C21F-02B4-BE193105447D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15:15.322" v="151"/>
          <ac:picMkLst>
            <pc:docMk/>
            <pc:sldMk cId="3823683867" sldId="273"/>
            <ac:picMk id="11" creationId="{5A2E9229-6908-585B-FBA9-34D8800D04A2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15:15.322" v="150"/>
          <ac:picMkLst>
            <pc:docMk/>
            <pc:sldMk cId="3823683867" sldId="273"/>
            <ac:picMk id="12" creationId="{2F13EB6B-C5EB-63A5-E85F-4BE98527F87C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15:15.322" v="149"/>
          <ac:picMkLst>
            <pc:docMk/>
            <pc:sldMk cId="3823683867" sldId="273"/>
            <ac:picMk id="13" creationId="{217D705F-5CD6-D954-C37F-5EF08F9D7420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15:05.619" v="147"/>
          <ac:picMkLst>
            <pc:docMk/>
            <pc:sldMk cId="3823683867" sldId="273"/>
            <ac:picMk id="15" creationId="{BFFF84CD-A299-061E-343E-EB7E3435EA95}"/>
          </ac:picMkLst>
        </pc:picChg>
        <pc:picChg chg="mod">
          <ac:chgData name="Withanage P.W.E.L it20600334" userId="S::it20600334@my.sliit.lk::33e09fb2-d263-49cf-88fa-75ef5ee09d78" providerId="AD" clId="Web-{FD0AC8DF-1174-4959-66AD-6164778E1BCB}" dt="2024-03-15T16:15:09.635" v="148" actId="1076"/>
          <ac:picMkLst>
            <pc:docMk/>
            <pc:sldMk cId="3823683867" sldId="273"/>
            <ac:picMk id="16" creationId="{2C4AD1EC-0DE4-9656-D2C3-73376EE9DD78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48:19.270" v="242" actId="1076"/>
          <ac:picMkLst>
            <pc:docMk/>
            <pc:sldMk cId="3823683867" sldId="273"/>
            <ac:picMk id="17" creationId="{27259104-A509-2CA5-EB77-BE4D674CC96F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48:13.473" v="241" actId="1076"/>
          <ac:picMkLst>
            <pc:docMk/>
            <pc:sldMk cId="3823683867" sldId="273"/>
            <ac:picMk id="18" creationId="{79E3BAF1-F9F8-64F3-EB80-BE0A2F283955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47:51.848" v="237" actId="1076"/>
          <ac:picMkLst>
            <pc:docMk/>
            <pc:sldMk cId="3823683867" sldId="273"/>
            <ac:picMk id="19" creationId="{DB702D39-127D-68B3-1849-E250C3F3816D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48:07.207" v="240" actId="1076"/>
          <ac:picMkLst>
            <pc:docMk/>
            <pc:sldMk cId="3823683867" sldId="273"/>
            <ac:picMk id="20" creationId="{3D0348F9-60C4-DA4B-AD63-8CDA2314DDF4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47:57.785" v="238" actId="1076"/>
          <ac:picMkLst>
            <pc:docMk/>
            <pc:sldMk cId="3823683867" sldId="273"/>
            <ac:picMk id="21" creationId="{C37AA82A-2E84-A73F-8509-86D1D57AE4FF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48:01.270" v="239" actId="1076"/>
          <ac:picMkLst>
            <pc:docMk/>
            <pc:sldMk cId="3823683867" sldId="273"/>
            <ac:picMk id="22" creationId="{13674DC9-87B2-AC75-94EA-176DD85F9942}"/>
          </ac:picMkLst>
        </pc:picChg>
      </pc:sldChg>
      <pc:sldChg chg="addSp delSp modSp">
        <pc:chgData name="Withanage P.W.E.L it20600334" userId="S::it20600334@my.sliit.lk::33e09fb2-d263-49cf-88fa-75ef5ee09d78" providerId="AD" clId="Web-{FD0AC8DF-1174-4959-66AD-6164778E1BCB}" dt="2024-03-15T16:19:25.080" v="170" actId="20577"/>
        <pc:sldMkLst>
          <pc:docMk/>
          <pc:sldMk cId="276627201" sldId="274"/>
        </pc:sldMkLst>
        <pc:spChg chg="mod">
          <ac:chgData name="Withanage P.W.E.L it20600334" userId="S::it20600334@my.sliit.lk::33e09fb2-d263-49cf-88fa-75ef5ee09d78" providerId="AD" clId="Web-{FD0AC8DF-1174-4959-66AD-6164778E1BCB}" dt="2024-03-15T16:19:25.080" v="170" actId="20577"/>
          <ac:spMkLst>
            <pc:docMk/>
            <pc:sldMk cId="276627201" sldId="274"/>
            <ac:spMk id="3" creationId="{BE53BA0A-AE30-7D7C-B0B8-43213B666756}"/>
          </ac:spMkLst>
        </pc:spChg>
        <pc:picChg chg="del">
          <ac:chgData name="Withanage P.W.E.L it20600334" userId="S::it20600334@my.sliit.lk::33e09fb2-d263-49cf-88fa-75ef5ee09d78" providerId="AD" clId="Web-{FD0AC8DF-1174-4959-66AD-6164778E1BCB}" dt="2024-03-15T16:16:22.012" v="155"/>
          <ac:picMkLst>
            <pc:docMk/>
            <pc:sldMk cId="276627201" sldId="274"/>
            <ac:picMk id="2" creationId="{DC6A245B-DB62-DE64-023D-05A4F71E7E68}"/>
          </ac:picMkLst>
        </pc:picChg>
        <pc:picChg chg="del mod">
          <ac:chgData name="Withanage P.W.E.L it20600334" userId="S::it20600334@my.sliit.lk::33e09fb2-d263-49cf-88fa-75ef5ee09d78" providerId="AD" clId="Web-{FD0AC8DF-1174-4959-66AD-6164778E1BCB}" dt="2024-03-15T16:18:24.797" v="166"/>
          <ac:picMkLst>
            <pc:docMk/>
            <pc:sldMk cId="276627201" sldId="274"/>
            <ac:picMk id="4" creationId="{07831649-8402-FA15-5142-A2FAADFDC5A5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18:44.501" v="168" actId="1076"/>
          <ac:picMkLst>
            <pc:docMk/>
            <pc:sldMk cId="276627201" sldId="274"/>
            <ac:picMk id="5" creationId="{FB63C1AA-CFB6-EC8A-2F8F-2F745BF26F00}"/>
          </ac:picMkLst>
        </pc:picChg>
      </pc:sldChg>
      <pc:sldChg chg="delSp">
        <pc:chgData name="Withanage P.W.E.L it20600334" userId="S::it20600334@my.sliit.lk::33e09fb2-d263-49cf-88fa-75ef5ee09d78" providerId="AD" clId="Web-{FD0AC8DF-1174-4959-66AD-6164778E1BCB}" dt="2024-03-15T16:09:41.406" v="130"/>
        <pc:sldMkLst>
          <pc:docMk/>
          <pc:sldMk cId="3034967312" sldId="277"/>
        </pc:sldMkLst>
        <pc:spChg chg="del">
          <ac:chgData name="Withanage P.W.E.L it20600334" userId="S::it20600334@my.sliit.lk::33e09fb2-d263-49cf-88fa-75ef5ee09d78" providerId="AD" clId="Web-{FD0AC8DF-1174-4959-66AD-6164778E1BCB}" dt="2024-03-15T16:09:41.406" v="127"/>
          <ac:spMkLst>
            <pc:docMk/>
            <pc:sldMk cId="3034967312" sldId="277"/>
            <ac:spMk id="18" creationId="{6BB78572-FF5A-54B4-1029-C45B9EE8DDBF}"/>
          </ac:spMkLst>
        </pc:spChg>
        <pc:spChg chg="del">
          <ac:chgData name="Withanage P.W.E.L it20600334" userId="S::it20600334@my.sliit.lk::33e09fb2-d263-49cf-88fa-75ef5ee09d78" providerId="AD" clId="Web-{FD0AC8DF-1174-4959-66AD-6164778E1BCB}" dt="2024-03-15T16:09:41.406" v="126"/>
          <ac:spMkLst>
            <pc:docMk/>
            <pc:sldMk cId="3034967312" sldId="277"/>
            <ac:spMk id="19" creationId="{C0091230-143E-8FCC-EE3A-8F5DF62D55E4}"/>
          </ac:spMkLst>
        </pc:spChg>
        <pc:spChg chg="del">
          <ac:chgData name="Withanage P.W.E.L it20600334" userId="S::it20600334@my.sliit.lk::33e09fb2-d263-49cf-88fa-75ef5ee09d78" providerId="AD" clId="Web-{FD0AC8DF-1174-4959-66AD-6164778E1BCB}" dt="2024-03-15T16:09:41.406" v="125"/>
          <ac:spMkLst>
            <pc:docMk/>
            <pc:sldMk cId="3034967312" sldId="277"/>
            <ac:spMk id="20" creationId="{96397A5D-622F-24CD-DE37-D9DED0FAE34B}"/>
          </ac:spMkLst>
        </pc:spChg>
        <pc:spChg chg="del">
          <ac:chgData name="Withanage P.W.E.L it20600334" userId="S::it20600334@my.sliit.lk::33e09fb2-d263-49cf-88fa-75ef5ee09d78" providerId="AD" clId="Web-{FD0AC8DF-1174-4959-66AD-6164778E1BCB}" dt="2024-03-15T16:09:41.406" v="124"/>
          <ac:spMkLst>
            <pc:docMk/>
            <pc:sldMk cId="3034967312" sldId="277"/>
            <ac:spMk id="22" creationId="{0673F53B-69B0-289C-D6D4-FD7CA192B719}"/>
          </ac:spMkLst>
        </pc:spChg>
        <pc:picChg chg="del">
          <ac:chgData name="Withanage P.W.E.L it20600334" userId="S::it20600334@my.sliit.lk::33e09fb2-d263-49cf-88fa-75ef5ee09d78" providerId="AD" clId="Web-{FD0AC8DF-1174-4959-66AD-6164778E1BCB}" dt="2024-03-15T16:09:41.406" v="130"/>
          <ac:picMkLst>
            <pc:docMk/>
            <pc:sldMk cId="3034967312" sldId="277"/>
            <ac:picMk id="11" creationId="{35A647B4-0053-95FA-D6BD-0DF4A5AEA1C7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09:41.406" v="129"/>
          <ac:picMkLst>
            <pc:docMk/>
            <pc:sldMk cId="3034967312" sldId="277"/>
            <ac:picMk id="13" creationId="{5ED89213-0413-2351-6BD2-6B820A62375B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09:41.406" v="128"/>
          <ac:picMkLst>
            <pc:docMk/>
            <pc:sldMk cId="3034967312" sldId="277"/>
            <ac:picMk id="14" creationId="{15FB5091-DBBC-63D9-E1FC-77164D82C00D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09:41.406" v="123"/>
          <ac:picMkLst>
            <pc:docMk/>
            <pc:sldMk cId="3034967312" sldId="277"/>
            <ac:picMk id="23" creationId="{0BED0EC7-6A1C-EA2F-C6CC-28CECB0D301F}"/>
          </ac:picMkLst>
        </pc:picChg>
      </pc:sldChg>
      <pc:sldChg chg="modSp">
        <pc:chgData name="Withanage P.W.E.L it20600334" userId="S::it20600334@my.sliit.lk::33e09fb2-d263-49cf-88fa-75ef5ee09d78" providerId="AD" clId="Web-{FD0AC8DF-1174-4959-66AD-6164778E1BCB}" dt="2024-03-15T15:57:48.821" v="79" actId="1076"/>
        <pc:sldMkLst>
          <pc:docMk/>
          <pc:sldMk cId="4150927769" sldId="282"/>
        </pc:sldMkLst>
        <pc:spChg chg="mod">
          <ac:chgData name="Withanage P.W.E.L it20600334" userId="S::it20600334@my.sliit.lk::33e09fb2-d263-49cf-88fa-75ef5ee09d78" providerId="AD" clId="Web-{FD0AC8DF-1174-4959-66AD-6164778E1BCB}" dt="2024-03-15T15:57:48.821" v="79" actId="1076"/>
          <ac:spMkLst>
            <pc:docMk/>
            <pc:sldMk cId="4150927769" sldId="282"/>
            <ac:spMk id="12" creationId="{4D92718A-A9D7-1106-DF36-613EEB5E6B39}"/>
          </ac:spMkLst>
        </pc:spChg>
      </pc:sldChg>
      <pc:sldChg chg="addSp delSp modSp add replId">
        <pc:chgData name="Withanage P.W.E.L it20600334" userId="S::it20600334@my.sliit.lk::33e09fb2-d263-49cf-88fa-75ef5ee09d78" providerId="AD" clId="Web-{FD0AC8DF-1174-4959-66AD-6164778E1BCB}" dt="2024-03-15T16:50:02.289" v="268" actId="1076"/>
        <pc:sldMkLst>
          <pc:docMk/>
          <pc:sldMk cId="2827293721" sldId="294"/>
        </pc:sldMkLst>
        <pc:picChg chg="del">
          <ac:chgData name="Withanage P.W.E.L it20600334" userId="S::it20600334@my.sliit.lk::33e09fb2-d263-49cf-88fa-75ef5ee09d78" providerId="AD" clId="Web-{FD0AC8DF-1174-4959-66AD-6164778E1BCB}" dt="2024-03-15T16:14:10.774" v="137"/>
          <ac:picMkLst>
            <pc:docMk/>
            <pc:sldMk cId="2827293721" sldId="294"/>
            <ac:picMk id="2" creationId="{A5FB0B71-43D0-EFA3-E798-75996BC00152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14:10.774" v="136"/>
          <ac:picMkLst>
            <pc:docMk/>
            <pc:sldMk cId="2827293721" sldId="294"/>
            <ac:picMk id="9" creationId="{0B8B9DDA-280C-D0A4-93F6-A2DFEA4B68BB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14:10.774" v="135"/>
          <ac:picMkLst>
            <pc:docMk/>
            <pc:sldMk cId="2827293721" sldId="294"/>
            <ac:picMk id="10" creationId="{5E9B228F-F8C6-C21F-02B4-BE193105447D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14:10.774" v="134"/>
          <ac:picMkLst>
            <pc:docMk/>
            <pc:sldMk cId="2827293721" sldId="294"/>
            <ac:picMk id="11" creationId="{5A2E9229-6908-585B-FBA9-34D8800D04A2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14:10.774" v="133"/>
          <ac:picMkLst>
            <pc:docMk/>
            <pc:sldMk cId="2827293721" sldId="294"/>
            <ac:picMk id="12" creationId="{2F13EB6B-C5EB-63A5-E85F-4BE98527F87C}"/>
          </ac:picMkLst>
        </pc:picChg>
        <pc:picChg chg="del">
          <ac:chgData name="Withanage P.W.E.L it20600334" userId="S::it20600334@my.sliit.lk::33e09fb2-d263-49cf-88fa-75ef5ee09d78" providerId="AD" clId="Web-{FD0AC8DF-1174-4959-66AD-6164778E1BCB}" dt="2024-03-15T16:14:10.774" v="132"/>
          <ac:picMkLst>
            <pc:docMk/>
            <pc:sldMk cId="2827293721" sldId="294"/>
            <ac:picMk id="13" creationId="{217D705F-5CD6-D954-C37F-5EF08F9D7420}"/>
          </ac:picMkLst>
        </pc:picChg>
        <pc:picChg chg="add del mod">
          <ac:chgData name="Withanage P.W.E.L it20600334" userId="S::it20600334@my.sliit.lk::33e09fb2-d263-49cf-88fa-75ef5ee09d78" providerId="AD" clId="Web-{FD0AC8DF-1174-4959-66AD-6164778E1BCB}" dt="2024-03-15T16:49:20.913" v="256" actId="1076"/>
          <ac:picMkLst>
            <pc:docMk/>
            <pc:sldMk cId="2827293721" sldId="294"/>
            <ac:picMk id="14" creationId="{7384589A-636D-6905-B5F8-55C1406F6654}"/>
          </ac:picMkLst>
        </pc:picChg>
        <pc:picChg chg="add del">
          <ac:chgData name="Withanage P.W.E.L it20600334" userId="S::it20600334@my.sliit.lk::33e09fb2-d263-49cf-88fa-75ef5ee09d78" providerId="AD" clId="Web-{FD0AC8DF-1174-4959-66AD-6164778E1BCB}" dt="2024-03-15T16:14:30.649" v="144"/>
          <ac:picMkLst>
            <pc:docMk/>
            <pc:sldMk cId="2827293721" sldId="294"/>
            <ac:picMk id="15" creationId="{BFFF84CD-A299-061E-343E-EB7E3435EA95}"/>
          </ac:picMkLst>
        </pc:picChg>
        <pc:picChg chg="mod">
          <ac:chgData name="Withanage P.W.E.L it20600334" userId="S::it20600334@my.sliit.lk::33e09fb2-d263-49cf-88fa-75ef5ee09d78" providerId="AD" clId="Web-{FD0AC8DF-1174-4959-66AD-6164778E1BCB}" dt="2024-03-15T16:49:20.928" v="257" actId="1076"/>
          <ac:picMkLst>
            <pc:docMk/>
            <pc:sldMk cId="2827293721" sldId="294"/>
            <ac:picMk id="16" creationId="{2C4AD1EC-0DE4-9656-D2C3-73376EE9DD78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50:02.289" v="268" actId="1076"/>
          <ac:picMkLst>
            <pc:docMk/>
            <pc:sldMk cId="2827293721" sldId="294"/>
            <ac:picMk id="17" creationId="{F65F629C-EF48-DC6B-77BF-572FD45DDF66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49:51.304" v="266" actId="1076"/>
          <ac:picMkLst>
            <pc:docMk/>
            <pc:sldMk cId="2827293721" sldId="294"/>
            <ac:picMk id="18" creationId="{B184208F-F5A5-A308-8735-D5D67BD73437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49:47.117" v="265" actId="1076"/>
          <ac:picMkLst>
            <pc:docMk/>
            <pc:sldMk cId="2827293721" sldId="294"/>
            <ac:picMk id="19" creationId="{4A53FFE4-B5B8-3230-9F91-F2DCB2D4FBAB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49:47.101" v="264" actId="1076"/>
          <ac:picMkLst>
            <pc:docMk/>
            <pc:sldMk cId="2827293721" sldId="294"/>
            <ac:picMk id="20" creationId="{A3460133-0321-D270-9697-B5F187C16E66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49:47.101" v="263" actId="1076"/>
          <ac:picMkLst>
            <pc:docMk/>
            <pc:sldMk cId="2827293721" sldId="294"/>
            <ac:picMk id="21" creationId="{2726912F-FAB3-7E07-84DF-346CD1804CFE}"/>
          </ac:picMkLst>
        </pc:picChg>
        <pc:picChg chg="add mod">
          <ac:chgData name="Withanage P.W.E.L it20600334" userId="S::it20600334@my.sliit.lk::33e09fb2-d263-49cf-88fa-75ef5ee09d78" providerId="AD" clId="Web-{FD0AC8DF-1174-4959-66AD-6164778E1BCB}" dt="2024-03-15T16:49:56.492" v="267" actId="1076"/>
          <ac:picMkLst>
            <pc:docMk/>
            <pc:sldMk cId="2827293721" sldId="294"/>
            <ac:picMk id="22" creationId="{4F02D795-3560-4FB2-E437-B302CE01F729}"/>
          </ac:picMkLst>
        </pc:picChg>
      </pc:sldChg>
    </pc:docChg>
  </pc:docChgLst>
  <pc:docChgLst>
    <pc:chgData name="Senanayake.P.M. it20606756" userId="S::it20606756@my.sliit.lk::b3e94a07-5a23-4790-a62d-617d10ac1386" providerId="AD" clId="Web-{6ECBE6CF-D9E3-9CE1-B0DC-32416402273F}"/>
    <pc:docChg chg="modSld sldOrd">
      <pc:chgData name="Senanayake.P.M. it20606756" userId="S::it20606756@my.sliit.lk::b3e94a07-5a23-4790-a62d-617d10ac1386" providerId="AD" clId="Web-{6ECBE6CF-D9E3-9CE1-B0DC-32416402273F}" dt="2024-03-17T21:35:10.771" v="279"/>
      <pc:docMkLst>
        <pc:docMk/>
      </pc:docMkLst>
      <pc:sldChg chg="addSp modSp">
        <pc:chgData name="Senanayake.P.M. it20606756" userId="S::it20606756@my.sliit.lk::b3e94a07-5a23-4790-a62d-617d10ac1386" providerId="AD" clId="Web-{6ECBE6CF-D9E3-9CE1-B0DC-32416402273F}" dt="2024-03-17T19:57:18.631" v="167" actId="1076"/>
        <pc:sldMkLst>
          <pc:docMk/>
          <pc:sldMk cId="2975189558" sldId="262"/>
        </pc:sldMkLst>
        <pc:spChg chg="mod">
          <ac:chgData name="Senanayake.P.M. it20606756" userId="S::it20606756@my.sliit.lk::b3e94a07-5a23-4790-a62d-617d10ac1386" providerId="AD" clId="Web-{6ECBE6CF-D9E3-9CE1-B0DC-32416402273F}" dt="2024-03-17T19:56:50.454" v="163" actId="20577"/>
          <ac:spMkLst>
            <pc:docMk/>
            <pc:sldMk cId="2975189558" sldId="262"/>
            <ac:spMk id="7" creationId="{81E247AB-6540-A4CA-834E-01F3D834FEC5}"/>
          </ac:spMkLst>
        </pc:spChg>
        <pc:picChg chg="add mod">
          <ac:chgData name="Senanayake.P.M. it20606756" userId="S::it20606756@my.sliit.lk::b3e94a07-5a23-4790-a62d-617d10ac1386" providerId="AD" clId="Web-{6ECBE6CF-D9E3-9CE1-B0DC-32416402273F}" dt="2024-03-17T15:39:03.789" v="21" actId="1076"/>
          <ac:picMkLst>
            <pc:docMk/>
            <pc:sldMk cId="2975189558" sldId="262"/>
            <ac:picMk id="8" creationId="{B6FA3653-117C-396B-A80C-D26CB7A5FCFE}"/>
          </ac:picMkLst>
        </pc:picChg>
        <pc:picChg chg="add mod">
          <ac:chgData name="Senanayake.P.M. it20606756" userId="S::it20606756@my.sliit.lk::b3e94a07-5a23-4790-a62d-617d10ac1386" providerId="AD" clId="Web-{6ECBE6CF-D9E3-9CE1-B0DC-32416402273F}" dt="2024-03-17T19:57:18.631" v="167" actId="1076"/>
          <ac:picMkLst>
            <pc:docMk/>
            <pc:sldMk cId="2975189558" sldId="262"/>
            <ac:picMk id="9" creationId="{1B75C247-1D3D-A76E-F344-376451FA9BBC}"/>
          </ac:picMkLst>
        </pc:picChg>
        <pc:picChg chg="mod">
          <ac:chgData name="Senanayake.P.M. it20606756" userId="S::it20606756@my.sliit.lk::b3e94a07-5a23-4790-a62d-617d10ac1386" providerId="AD" clId="Web-{6ECBE6CF-D9E3-9CE1-B0DC-32416402273F}" dt="2024-03-17T19:57:02.923" v="164" actId="1076"/>
          <ac:picMkLst>
            <pc:docMk/>
            <pc:sldMk cId="2975189558" sldId="262"/>
            <ac:picMk id="14" creationId="{ECBFEF4B-C267-2EF3-FADB-9B37A479DDB1}"/>
          </ac:picMkLst>
        </pc:picChg>
      </pc:sldChg>
      <pc:sldChg chg="addSp delSp modSp">
        <pc:chgData name="Senanayake.P.M. it20606756" userId="S::it20606756@my.sliit.lk::b3e94a07-5a23-4790-a62d-617d10ac1386" providerId="AD" clId="Web-{6ECBE6CF-D9E3-9CE1-B0DC-32416402273F}" dt="2024-03-17T19:59:32.871" v="172" actId="1076"/>
        <pc:sldMkLst>
          <pc:docMk/>
          <pc:sldMk cId="908695482" sldId="263"/>
        </pc:sldMkLst>
        <pc:spChg chg="mod">
          <ac:chgData name="Senanayake.P.M. it20606756" userId="S::it20606756@my.sliit.lk::b3e94a07-5a23-4790-a62d-617d10ac1386" providerId="AD" clId="Web-{6ECBE6CF-D9E3-9CE1-B0DC-32416402273F}" dt="2024-03-17T19:59:32.871" v="172" actId="1076"/>
          <ac:spMkLst>
            <pc:docMk/>
            <pc:sldMk cId="908695482" sldId="263"/>
            <ac:spMk id="2" creationId="{D7EBFA20-3BFF-8714-9781-8F43A42C7364}"/>
          </ac:spMkLst>
        </pc:spChg>
        <pc:spChg chg="add del">
          <ac:chgData name="Senanayake.P.M. it20606756" userId="S::it20606756@my.sliit.lk::b3e94a07-5a23-4790-a62d-617d10ac1386" providerId="AD" clId="Web-{6ECBE6CF-D9E3-9CE1-B0DC-32416402273F}" dt="2024-03-17T19:50:03.477" v="105"/>
          <ac:spMkLst>
            <pc:docMk/>
            <pc:sldMk cId="908695482" sldId="263"/>
            <ac:spMk id="7" creationId="{BF97F0F6-39E3-B61C-77A6-0045F9743D90}"/>
          </ac:spMkLst>
        </pc:spChg>
        <pc:spChg chg="add mod">
          <ac:chgData name="Senanayake.P.M. it20606756" userId="S::it20606756@my.sliit.lk::b3e94a07-5a23-4790-a62d-617d10ac1386" providerId="AD" clId="Web-{6ECBE6CF-D9E3-9CE1-B0DC-32416402273F}" dt="2024-03-17T19:51:50.798" v="131" actId="1076"/>
          <ac:spMkLst>
            <pc:docMk/>
            <pc:sldMk cId="908695482" sldId="263"/>
            <ac:spMk id="11" creationId="{ED1F1ED2-8CF8-A2CC-6CAA-F30252DAA6C2}"/>
          </ac:spMkLst>
        </pc:spChg>
        <pc:graphicFrameChg chg="mod">
          <ac:chgData name="Senanayake.P.M. it20606756" userId="S::it20606756@my.sliit.lk::b3e94a07-5a23-4790-a62d-617d10ac1386" providerId="AD" clId="Web-{6ECBE6CF-D9E3-9CE1-B0DC-32416402273F}" dt="2024-03-17T19:59:19.464" v="171" actId="1076"/>
          <ac:graphicFrameMkLst>
            <pc:docMk/>
            <pc:sldMk cId="908695482" sldId="263"/>
            <ac:graphicFrameMk id="10" creationId="{40C9480B-E6A3-BE90-1D02-B817D6D3FDD1}"/>
          </ac:graphicFrameMkLst>
        </pc:graphicFrameChg>
        <pc:picChg chg="mod">
          <ac:chgData name="Senanayake.P.M. it20606756" userId="S::it20606756@my.sliit.lk::b3e94a07-5a23-4790-a62d-617d10ac1386" providerId="AD" clId="Web-{6ECBE6CF-D9E3-9CE1-B0DC-32416402273F}" dt="2024-03-17T19:58:58.088" v="169"/>
          <ac:picMkLst>
            <pc:docMk/>
            <pc:sldMk cId="908695482" sldId="263"/>
            <ac:picMk id="9" creationId="{7F4B3104-EE1D-7E6B-9992-1C67E7569816}"/>
          </ac:picMkLst>
        </pc:picChg>
      </pc:sldChg>
      <pc:sldChg chg="addSp delSp modSp ord">
        <pc:chgData name="Senanayake.P.M. it20606756" userId="S::it20606756@my.sliit.lk::b3e94a07-5a23-4790-a62d-617d10ac1386" providerId="AD" clId="Web-{6ECBE6CF-D9E3-9CE1-B0DC-32416402273F}" dt="2024-03-17T20:13:58.985" v="265" actId="1076"/>
        <pc:sldMkLst>
          <pc:docMk/>
          <pc:sldMk cId="3942928737" sldId="264"/>
        </pc:sldMkLst>
        <pc:spChg chg="mod">
          <ac:chgData name="Senanayake.P.M. it20606756" userId="S::it20606756@my.sliit.lk::b3e94a07-5a23-4790-a62d-617d10ac1386" providerId="AD" clId="Web-{6ECBE6CF-D9E3-9CE1-B0DC-32416402273F}" dt="2024-03-17T19:19:35.364" v="31" actId="20577"/>
          <ac:spMkLst>
            <pc:docMk/>
            <pc:sldMk cId="3942928737" sldId="264"/>
            <ac:spMk id="9" creationId="{7EB17FBE-40F5-FB14-6FAD-40820FC7587E}"/>
          </ac:spMkLst>
        </pc:spChg>
        <pc:spChg chg="mod">
          <ac:chgData name="Senanayake.P.M. it20606756" userId="S::it20606756@my.sliit.lk::b3e94a07-5a23-4790-a62d-617d10ac1386" providerId="AD" clId="Web-{6ECBE6CF-D9E3-9CE1-B0DC-32416402273F}" dt="2024-03-17T19:28:16.182" v="53" actId="14100"/>
          <ac:spMkLst>
            <pc:docMk/>
            <pc:sldMk cId="3942928737" sldId="264"/>
            <ac:spMk id="10" creationId="{E1839C36-7295-4FD5-A2AD-9589E51164AA}"/>
          </ac:spMkLst>
        </pc:spChg>
        <pc:spChg chg="add mod">
          <ac:chgData name="Senanayake.P.M. it20606756" userId="S::it20606756@my.sliit.lk::b3e94a07-5a23-4790-a62d-617d10ac1386" providerId="AD" clId="Web-{6ECBE6CF-D9E3-9CE1-B0DC-32416402273F}" dt="2024-03-17T20:03:33.271" v="200" actId="20577"/>
          <ac:spMkLst>
            <pc:docMk/>
            <pc:sldMk cId="3942928737" sldId="264"/>
            <ac:spMk id="14" creationId="{493A0682-1662-135C-0374-9A760046A5F8}"/>
          </ac:spMkLst>
        </pc:spChg>
        <pc:spChg chg="add mod">
          <ac:chgData name="Senanayake.P.M. it20606756" userId="S::it20606756@my.sliit.lk::b3e94a07-5a23-4790-a62d-617d10ac1386" providerId="AD" clId="Web-{6ECBE6CF-D9E3-9CE1-B0DC-32416402273F}" dt="2024-03-17T20:06:23.213" v="236" actId="20577"/>
          <ac:spMkLst>
            <pc:docMk/>
            <pc:sldMk cId="3942928737" sldId="264"/>
            <ac:spMk id="15" creationId="{83F2C57E-6605-F6D2-0F1C-31537CCF1D88}"/>
          </ac:spMkLst>
        </pc:spChg>
        <pc:picChg chg="add mod">
          <ac:chgData name="Senanayake.P.M. it20606756" userId="S::it20606756@my.sliit.lk::b3e94a07-5a23-4790-a62d-617d10ac1386" providerId="AD" clId="Web-{6ECBE6CF-D9E3-9CE1-B0DC-32416402273F}" dt="2024-03-17T20:13:58.985" v="265" actId="1076"/>
          <ac:picMkLst>
            <pc:docMk/>
            <pc:sldMk cId="3942928737" sldId="264"/>
            <ac:picMk id="2" creationId="{42900D15-7255-FFCC-8A71-F655B35C902E}"/>
          </ac:picMkLst>
        </pc:picChg>
        <pc:picChg chg="del">
          <ac:chgData name="Senanayake.P.M. it20606756" userId="S::it20606756@my.sliit.lk::b3e94a07-5a23-4790-a62d-617d10ac1386" providerId="AD" clId="Web-{6ECBE6CF-D9E3-9CE1-B0DC-32416402273F}" dt="2024-03-17T19:19:52.365" v="32"/>
          <ac:picMkLst>
            <pc:docMk/>
            <pc:sldMk cId="3942928737" sldId="264"/>
            <ac:picMk id="6" creationId="{405D7462-136D-4B94-F76E-6987A76B0963}"/>
          </ac:picMkLst>
        </pc:picChg>
        <pc:picChg chg="add del mod">
          <ac:chgData name="Senanayake.P.M. it20606756" userId="S::it20606756@my.sliit.lk::b3e94a07-5a23-4790-a62d-617d10ac1386" providerId="AD" clId="Web-{6ECBE6CF-D9E3-9CE1-B0DC-32416402273F}" dt="2024-03-17T19:29:15.403" v="54"/>
          <ac:picMkLst>
            <pc:docMk/>
            <pc:sldMk cId="3942928737" sldId="264"/>
            <ac:picMk id="8" creationId="{A1992F87-6C98-7E04-5B72-0325C319604F}"/>
          </ac:picMkLst>
        </pc:picChg>
        <pc:picChg chg="add mod">
          <ac:chgData name="Senanayake.P.M. it20606756" userId="S::it20606756@my.sliit.lk::b3e94a07-5a23-4790-a62d-617d10ac1386" providerId="AD" clId="Web-{6ECBE6CF-D9E3-9CE1-B0DC-32416402273F}" dt="2024-03-17T20:13:00.248" v="255" actId="1076"/>
          <ac:picMkLst>
            <pc:docMk/>
            <pc:sldMk cId="3942928737" sldId="264"/>
            <ac:picMk id="11" creationId="{27E58198-D970-4A4F-64D8-B2ACD05EBA8A}"/>
          </ac:picMkLst>
        </pc:picChg>
        <pc:picChg chg="add mod">
          <ac:chgData name="Senanayake.P.M. it20606756" userId="S::it20606756@my.sliit.lk::b3e94a07-5a23-4790-a62d-617d10ac1386" providerId="AD" clId="Web-{6ECBE6CF-D9E3-9CE1-B0DC-32416402273F}" dt="2024-03-17T20:01:59.423" v="177" actId="1076"/>
          <ac:picMkLst>
            <pc:docMk/>
            <pc:sldMk cId="3942928737" sldId="264"/>
            <ac:picMk id="12" creationId="{87C7B017-AC3C-2D0E-D144-753822FDA5C1}"/>
          </ac:picMkLst>
        </pc:picChg>
        <pc:picChg chg="del">
          <ac:chgData name="Senanayake.P.M. it20606756" userId="S::it20606756@my.sliit.lk::b3e94a07-5a23-4790-a62d-617d10ac1386" providerId="AD" clId="Web-{6ECBE6CF-D9E3-9CE1-B0DC-32416402273F}" dt="2024-03-17T19:26:28.474" v="41"/>
          <ac:picMkLst>
            <pc:docMk/>
            <pc:sldMk cId="3942928737" sldId="264"/>
            <ac:picMk id="13" creationId="{C326546C-BDFC-46AF-8DA1-A9A89762B087}"/>
          </ac:picMkLst>
        </pc:picChg>
        <pc:picChg chg="add mod">
          <ac:chgData name="Senanayake.P.M. it20606756" userId="S::it20606756@my.sliit.lk::b3e94a07-5a23-4790-a62d-617d10ac1386" providerId="AD" clId="Web-{6ECBE6CF-D9E3-9CE1-B0DC-32416402273F}" dt="2024-03-17T20:07:31.981" v="244" actId="1076"/>
          <ac:picMkLst>
            <pc:docMk/>
            <pc:sldMk cId="3942928737" sldId="264"/>
            <ac:picMk id="16" creationId="{78E2E11B-C7A6-B8EA-65A6-AE87F06670A6}"/>
          </ac:picMkLst>
        </pc:picChg>
        <pc:picChg chg="mod ord">
          <ac:chgData name="Senanayake.P.M. it20606756" userId="S::it20606756@my.sliit.lk::b3e94a07-5a23-4790-a62d-617d10ac1386" providerId="AD" clId="Web-{6ECBE6CF-D9E3-9CE1-B0DC-32416402273F}" dt="2024-03-17T20:12:56.638" v="254" actId="1076"/>
          <ac:picMkLst>
            <pc:docMk/>
            <pc:sldMk cId="3942928737" sldId="264"/>
            <ac:picMk id="17" creationId="{ABB84369-B723-A6E9-DEE7-7E9BFA6CC9CA}"/>
          </ac:picMkLst>
        </pc:picChg>
        <pc:picChg chg="add mod">
          <ac:chgData name="Senanayake.P.M. it20606756" userId="S::it20606756@my.sliit.lk::b3e94a07-5a23-4790-a62d-617d10ac1386" providerId="AD" clId="Web-{6ECBE6CF-D9E3-9CE1-B0DC-32416402273F}" dt="2024-03-17T20:08:40.765" v="249" actId="1076"/>
          <ac:picMkLst>
            <pc:docMk/>
            <pc:sldMk cId="3942928737" sldId="264"/>
            <ac:picMk id="18" creationId="{557D69C4-A7B2-1E14-A502-0BD562D2E19B}"/>
          </ac:picMkLst>
        </pc:picChg>
        <pc:picChg chg="add del mod ord">
          <ac:chgData name="Senanayake.P.M. it20606756" userId="S::it20606756@my.sliit.lk::b3e94a07-5a23-4790-a62d-617d10ac1386" providerId="AD" clId="Web-{6ECBE6CF-D9E3-9CE1-B0DC-32416402273F}" dt="2024-03-17T20:13:43.047" v="260"/>
          <ac:picMkLst>
            <pc:docMk/>
            <pc:sldMk cId="3942928737" sldId="264"/>
            <ac:picMk id="19" creationId="{51E05CF8-E5EE-8CC6-30EF-41246A194973}"/>
          </ac:picMkLst>
        </pc:picChg>
        <pc:picChg chg="add mod">
          <ac:chgData name="Senanayake.P.M. it20606756" userId="S::it20606756@my.sliit.lk::b3e94a07-5a23-4790-a62d-617d10ac1386" providerId="AD" clId="Web-{6ECBE6CF-D9E3-9CE1-B0DC-32416402273F}" dt="2024-03-17T20:13:57.110" v="264" actId="1076"/>
          <ac:picMkLst>
            <pc:docMk/>
            <pc:sldMk cId="3942928737" sldId="264"/>
            <ac:picMk id="20" creationId="{5F5CF6CB-1C96-6B7F-0D38-387715A68EA5}"/>
          </ac:picMkLst>
        </pc:picChg>
      </pc:sldChg>
      <pc:sldChg chg="modSp">
        <pc:chgData name="Senanayake.P.M. it20606756" userId="S::it20606756@my.sliit.lk::b3e94a07-5a23-4790-a62d-617d10ac1386" providerId="AD" clId="Web-{6ECBE6CF-D9E3-9CE1-B0DC-32416402273F}" dt="2024-03-17T15:01:55.465" v="4" actId="1076"/>
        <pc:sldMkLst>
          <pc:docMk/>
          <pc:sldMk cId="276627201" sldId="274"/>
        </pc:sldMkLst>
        <pc:spChg chg="mod">
          <ac:chgData name="Senanayake.P.M. it20606756" userId="S::it20606756@my.sliit.lk::b3e94a07-5a23-4790-a62d-617d10ac1386" providerId="AD" clId="Web-{6ECBE6CF-D9E3-9CE1-B0DC-32416402273F}" dt="2024-03-17T15:01:55.465" v="4" actId="1076"/>
          <ac:spMkLst>
            <pc:docMk/>
            <pc:sldMk cId="276627201" sldId="274"/>
            <ac:spMk id="3" creationId="{BE53BA0A-AE30-7D7C-B0B8-43213B666756}"/>
          </ac:spMkLst>
        </pc:spChg>
        <pc:picChg chg="mod">
          <ac:chgData name="Senanayake.P.M. it20606756" userId="S::it20606756@my.sliit.lk::b3e94a07-5a23-4790-a62d-617d10ac1386" providerId="AD" clId="Web-{6ECBE6CF-D9E3-9CE1-B0DC-32416402273F}" dt="2024-03-17T15:01:47.324" v="3" actId="1076"/>
          <ac:picMkLst>
            <pc:docMk/>
            <pc:sldMk cId="276627201" sldId="274"/>
            <ac:picMk id="5" creationId="{FB63C1AA-CFB6-EC8A-2F8F-2F745BF26F00}"/>
          </ac:picMkLst>
        </pc:picChg>
      </pc:sldChg>
      <pc:sldChg chg="addSp delSp modSp">
        <pc:chgData name="Senanayake.P.M. it20606756" userId="S::it20606756@my.sliit.lk::b3e94a07-5a23-4790-a62d-617d10ac1386" providerId="AD" clId="Web-{6ECBE6CF-D9E3-9CE1-B0DC-32416402273F}" dt="2024-03-17T19:49:09.061" v="103" actId="1076"/>
        <pc:sldMkLst>
          <pc:docMk/>
          <pc:sldMk cId="445320936" sldId="275"/>
        </pc:sldMkLst>
        <pc:spChg chg="mod">
          <ac:chgData name="Senanayake.P.M. it20606756" userId="S::it20606756@my.sliit.lk::b3e94a07-5a23-4790-a62d-617d10ac1386" providerId="AD" clId="Web-{6ECBE6CF-D9E3-9CE1-B0DC-32416402273F}" dt="2024-03-17T19:46:55.868" v="80" actId="1076"/>
          <ac:spMkLst>
            <pc:docMk/>
            <pc:sldMk cId="445320936" sldId="275"/>
            <ac:spMk id="7" creationId="{D4F6EBEB-E5D6-C54D-F2ED-84482A55B030}"/>
          </ac:spMkLst>
        </pc:spChg>
        <pc:picChg chg="mod">
          <ac:chgData name="Senanayake.P.M. it20606756" userId="S::it20606756@my.sliit.lk::b3e94a07-5a23-4790-a62d-617d10ac1386" providerId="AD" clId="Web-{6ECBE6CF-D9E3-9CE1-B0DC-32416402273F}" dt="2024-03-17T19:49:08.233" v="102" actId="1076"/>
          <ac:picMkLst>
            <pc:docMk/>
            <pc:sldMk cId="445320936" sldId="275"/>
            <ac:picMk id="2" creationId="{9BF90C87-58AB-C322-07D6-7D112919BA94}"/>
          </ac:picMkLst>
        </pc:picChg>
        <pc:picChg chg="mod">
          <ac:chgData name="Senanayake.P.M. it20606756" userId="S::it20606756@my.sliit.lk::b3e94a07-5a23-4790-a62d-617d10ac1386" providerId="AD" clId="Web-{6ECBE6CF-D9E3-9CE1-B0DC-32416402273F}" dt="2024-03-17T19:48:49.685" v="100" actId="1076"/>
          <ac:picMkLst>
            <pc:docMk/>
            <pc:sldMk cId="445320936" sldId="275"/>
            <ac:picMk id="3" creationId="{3B97EB67-1717-370D-8A6C-7927A9ACF2BB}"/>
          </ac:picMkLst>
        </pc:picChg>
        <pc:picChg chg="mod">
          <ac:chgData name="Senanayake.P.M. it20606756" userId="S::it20606756@my.sliit.lk::b3e94a07-5a23-4790-a62d-617d10ac1386" providerId="AD" clId="Web-{6ECBE6CF-D9E3-9CE1-B0DC-32416402273F}" dt="2024-03-17T19:49:09.061" v="103" actId="1076"/>
          <ac:picMkLst>
            <pc:docMk/>
            <pc:sldMk cId="445320936" sldId="275"/>
            <ac:picMk id="4" creationId="{D6EB22DE-DFA8-7A4C-0D17-2CABFD0569FF}"/>
          </ac:picMkLst>
        </pc:picChg>
        <pc:picChg chg="mod">
          <ac:chgData name="Senanayake.P.M. it20606756" userId="S::it20606756@my.sliit.lk::b3e94a07-5a23-4790-a62d-617d10ac1386" providerId="AD" clId="Web-{6ECBE6CF-D9E3-9CE1-B0DC-32416402273F}" dt="2024-03-17T19:46:59.681" v="81" actId="1076"/>
          <ac:picMkLst>
            <pc:docMk/>
            <pc:sldMk cId="445320936" sldId="275"/>
            <ac:picMk id="5" creationId="{A4CD407B-98B7-C067-89FE-35A9F37F34C1}"/>
          </ac:picMkLst>
        </pc:picChg>
        <pc:picChg chg="add mod">
          <ac:chgData name="Senanayake.P.M. it20606756" userId="S::it20606756@my.sliit.lk::b3e94a07-5a23-4790-a62d-617d10ac1386" providerId="AD" clId="Web-{6ECBE6CF-D9E3-9CE1-B0DC-32416402273F}" dt="2024-03-17T19:49:08.186" v="101" actId="1076"/>
          <ac:picMkLst>
            <pc:docMk/>
            <pc:sldMk cId="445320936" sldId="275"/>
            <ac:picMk id="6" creationId="{C2604F80-EA34-C6E3-FAC3-E9E653EF0A63}"/>
          </ac:picMkLst>
        </pc:picChg>
        <pc:picChg chg="add del mod">
          <ac:chgData name="Senanayake.P.M. it20606756" userId="S::it20606756@my.sliit.lk::b3e94a07-5a23-4790-a62d-617d10ac1386" providerId="AD" clId="Web-{6ECBE6CF-D9E3-9CE1-B0DC-32416402273F}" dt="2024-03-17T19:48:49.638" v="99" actId="1076"/>
          <ac:picMkLst>
            <pc:docMk/>
            <pc:sldMk cId="445320936" sldId="275"/>
            <ac:picMk id="8" creationId="{7E6B7936-6177-BAFF-9DDE-160DFC2DB9BD}"/>
          </ac:picMkLst>
        </pc:picChg>
        <pc:picChg chg="del">
          <ac:chgData name="Senanayake.P.M. it20606756" userId="S::it20606756@my.sliit.lk::b3e94a07-5a23-4790-a62d-617d10ac1386" providerId="AD" clId="Web-{6ECBE6CF-D9E3-9CE1-B0DC-32416402273F}" dt="2024-03-17T19:48:25.825" v="98"/>
          <ac:picMkLst>
            <pc:docMk/>
            <pc:sldMk cId="445320936" sldId="275"/>
            <ac:picMk id="15" creationId="{48F66867-BB94-BD7B-7C24-BCCDAFD3A192}"/>
          </ac:picMkLst>
        </pc:picChg>
        <pc:picChg chg="del">
          <ac:chgData name="Senanayake.P.M. it20606756" userId="S::it20606756@my.sliit.lk::b3e94a07-5a23-4790-a62d-617d10ac1386" providerId="AD" clId="Web-{6ECBE6CF-D9E3-9CE1-B0DC-32416402273F}" dt="2024-03-17T19:48:24.434" v="97"/>
          <ac:picMkLst>
            <pc:docMk/>
            <pc:sldMk cId="445320936" sldId="275"/>
            <ac:picMk id="17" creationId="{C5814893-C563-1BFE-F2BD-CEA0B27AAEC9}"/>
          </ac:picMkLst>
        </pc:picChg>
        <pc:picChg chg="del">
          <ac:chgData name="Senanayake.P.M. it20606756" userId="S::it20606756@my.sliit.lk::b3e94a07-5a23-4790-a62d-617d10ac1386" providerId="AD" clId="Web-{6ECBE6CF-D9E3-9CE1-B0DC-32416402273F}" dt="2024-03-17T19:48:23.200" v="96"/>
          <ac:picMkLst>
            <pc:docMk/>
            <pc:sldMk cId="445320936" sldId="275"/>
            <ac:picMk id="19" creationId="{B451CA7F-491F-944A-F69C-6F498A3F0D4A}"/>
          </ac:picMkLst>
        </pc:picChg>
      </pc:sldChg>
      <pc:sldChg chg="addSp modSp">
        <pc:chgData name="Senanayake.P.M. it20606756" userId="S::it20606756@my.sliit.lk::b3e94a07-5a23-4790-a62d-617d10ac1386" providerId="AD" clId="Web-{6ECBE6CF-D9E3-9CE1-B0DC-32416402273F}" dt="2024-03-17T21:35:10.771" v="279"/>
        <pc:sldMkLst>
          <pc:docMk/>
          <pc:sldMk cId="3811643121" sldId="279"/>
        </pc:sldMkLst>
        <pc:picChg chg="add mod ord">
          <ac:chgData name="Senanayake.P.M. it20606756" userId="S::it20606756@my.sliit.lk::b3e94a07-5a23-4790-a62d-617d10ac1386" providerId="AD" clId="Web-{6ECBE6CF-D9E3-9CE1-B0DC-32416402273F}" dt="2024-03-17T21:35:10.771" v="279"/>
          <ac:picMkLst>
            <pc:docMk/>
            <pc:sldMk cId="3811643121" sldId="279"/>
            <ac:picMk id="2" creationId="{FE1C57B4-520A-9920-3760-9795D5B0622E}"/>
          </ac:picMkLst>
        </pc:picChg>
      </pc:sldChg>
      <pc:sldChg chg="addSp delSp modSp">
        <pc:chgData name="Senanayake.P.M. it20606756" userId="S::it20606756@my.sliit.lk::b3e94a07-5a23-4790-a62d-617d10ac1386" providerId="AD" clId="Web-{6ECBE6CF-D9E3-9CE1-B0DC-32416402273F}" dt="2024-03-17T20:37:25.019" v="274" actId="1076"/>
        <pc:sldMkLst>
          <pc:docMk/>
          <pc:sldMk cId="3014584603" sldId="299"/>
        </pc:sldMkLst>
        <pc:picChg chg="add del mod">
          <ac:chgData name="Senanayake.P.M. it20606756" userId="S::it20606756@my.sliit.lk::b3e94a07-5a23-4790-a62d-617d10ac1386" providerId="AD" clId="Web-{6ECBE6CF-D9E3-9CE1-B0DC-32416402273F}" dt="2024-03-17T20:34:37.060" v="268"/>
          <ac:picMkLst>
            <pc:docMk/>
            <pc:sldMk cId="3014584603" sldId="299"/>
            <ac:picMk id="2" creationId="{2B376647-2A2D-F5C6-0B48-5F19F3200512}"/>
          </ac:picMkLst>
        </pc:picChg>
        <pc:picChg chg="add del mod ord">
          <ac:chgData name="Senanayake.P.M. it20606756" userId="S::it20606756@my.sliit.lk::b3e94a07-5a23-4790-a62d-617d10ac1386" providerId="AD" clId="Web-{6ECBE6CF-D9E3-9CE1-B0DC-32416402273F}" dt="2024-03-17T20:35:54.422" v="272"/>
          <ac:picMkLst>
            <pc:docMk/>
            <pc:sldMk cId="3014584603" sldId="299"/>
            <ac:picMk id="3" creationId="{D94CAE05-163C-6760-9572-4D7FC1CD1A38}"/>
          </ac:picMkLst>
        </pc:picChg>
        <pc:picChg chg="add mod">
          <ac:chgData name="Senanayake.P.M. it20606756" userId="S::it20606756@my.sliit.lk::b3e94a07-5a23-4790-a62d-617d10ac1386" providerId="AD" clId="Web-{6ECBE6CF-D9E3-9CE1-B0DC-32416402273F}" dt="2024-03-17T20:37:25.019" v="274" actId="1076"/>
          <ac:picMkLst>
            <pc:docMk/>
            <pc:sldMk cId="3014584603" sldId="299"/>
            <ac:picMk id="4" creationId="{F5FD1592-2415-811D-7B89-7D66D69E5A90}"/>
          </ac:picMkLst>
        </pc:picChg>
      </pc:sldChg>
    </pc:docChg>
  </pc:docChgLst>
  <pc:docChgLst>
    <pc:chgData name="Withanage P.W.E.L it20600334" userId="S::it20600334@my.sliit.lk::33e09fb2-d263-49cf-88fa-75ef5ee09d78" providerId="AD" clId="Web-{26B5C761-0776-CB6D-4FA3-4FD4346D425F}"/>
    <pc:docChg chg="addSld modSld">
      <pc:chgData name="Withanage P.W.E.L it20600334" userId="S::it20600334@my.sliit.lk::33e09fb2-d263-49cf-88fa-75ef5ee09d78" providerId="AD" clId="Web-{26B5C761-0776-CB6D-4FA3-4FD4346D425F}" dt="2024-03-16T12:18:30.626" v="310" actId="20577"/>
      <pc:docMkLst>
        <pc:docMk/>
      </pc:docMkLst>
      <pc:sldChg chg="addSp modSp">
        <pc:chgData name="Withanage P.W.E.L it20600334" userId="S::it20600334@my.sliit.lk::33e09fb2-d263-49cf-88fa-75ef5ee09d78" providerId="AD" clId="Web-{26B5C761-0776-CB6D-4FA3-4FD4346D425F}" dt="2024-03-16T12:14:39.900" v="308" actId="1076"/>
        <pc:sldMkLst>
          <pc:docMk/>
          <pc:sldMk cId="1978769165" sldId="297"/>
        </pc:sldMkLst>
        <pc:spChg chg="add mod">
          <ac:chgData name="Withanage P.W.E.L it20600334" userId="S::it20600334@my.sliit.lk::33e09fb2-d263-49cf-88fa-75ef5ee09d78" providerId="AD" clId="Web-{26B5C761-0776-CB6D-4FA3-4FD4346D425F}" dt="2024-03-16T11:48:12.146" v="23" actId="1076"/>
          <ac:spMkLst>
            <pc:docMk/>
            <pc:sldMk cId="1978769165" sldId="297"/>
            <ac:spMk id="3" creationId="{2AB0FE58-7E03-F400-AA06-8451992B0AC3}"/>
          </ac:spMkLst>
        </pc:spChg>
        <pc:spChg chg="add mod">
          <ac:chgData name="Withanage P.W.E.L it20600334" userId="S::it20600334@my.sliit.lk::33e09fb2-d263-49cf-88fa-75ef5ee09d78" providerId="AD" clId="Web-{26B5C761-0776-CB6D-4FA3-4FD4346D425F}" dt="2024-03-16T11:58:04.132" v="115" actId="1076"/>
          <ac:spMkLst>
            <pc:docMk/>
            <pc:sldMk cId="1978769165" sldId="297"/>
            <ac:spMk id="5" creationId="{6D366E8C-A12E-0077-A225-621A0E78A591}"/>
          </ac:spMkLst>
        </pc:spChg>
        <pc:picChg chg="add mod">
          <ac:chgData name="Withanage P.W.E.L it20600334" userId="S::it20600334@my.sliit.lk::33e09fb2-d263-49cf-88fa-75ef5ee09d78" providerId="AD" clId="Web-{26B5C761-0776-CB6D-4FA3-4FD4346D425F}" dt="2024-03-16T11:49:17.711" v="28"/>
          <ac:picMkLst>
            <pc:docMk/>
            <pc:sldMk cId="1978769165" sldId="297"/>
            <ac:picMk id="4" creationId="{D5B7C344-AB11-D507-4138-2CD3073139EE}"/>
          </ac:picMkLst>
        </pc:picChg>
        <pc:picChg chg="add mod">
          <ac:chgData name="Withanage P.W.E.L it20600334" userId="S::it20600334@my.sliit.lk::33e09fb2-d263-49cf-88fa-75ef5ee09d78" providerId="AD" clId="Web-{26B5C761-0776-CB6D-4FA3-4FD4346D425F}" dt="2024-03-16T12:14:39.900" v="308" actId="1076"/>
          <ac:picMkLst>
            <pc:docMk/>
            <pc:sldMk cId="1978769165" sldId="297"/>
            <ac:picMk id="6" creationId="{9A9A8808-DF20-2D4C-CD44-EBCEB38280C4}"/>
          </ac:picMkLst>
        </pc:picChg>
      </pc:sldChg>
      <pc:sldChg chg="addSp delSp modSp add replId">
        <pc:chgData name="Withanage P.W.E.L it20600334" userId="S::it20600334@my.sliit.lk::33e09fb2-d263-49cf-88fa-75ef5ee09d78" providerId="AD" clId="Web-{26B5C761-0776-CB6D-4FA3-4FD4346D425F}" dt="2024-03-16T12:18:30.626" v="310" actId="20577"/>
        <pc:sldMkLst>
          <pc:docMk/>
          <pc:sldMk cId="3224718319" sldId="300"/>
        </pc:sldMkLst>
        <pc:spChg chg="add mod">
          <ac:chgData name="Withanage P.W.E.L it20600334" userId="S::it20600334@my.sliit.lk::33e09fb2-d263-49cf-88fa-75ef5ee09d78" providerId="AD" clId="Web-{26B5C761-0776-CB6D-4FA3-4FD4346D425F}" dt="2024-03-16T12:06:32.946" v="176" actId="1076"/>
          <ac:spMkLst>
            <pc:docMk/>
            <pc:sldMk cId="3224718319" sldId="300"/>
            <ac:spMk id="3" creationId="{EA1400B9-1A96-DD08-8BAC-430FB806021D}"/>
          </ac:spMkLst>
        </pc:spChg>
        <pc:spChg chg="add mod">
          <ac:chgData name="Withanage P.W.E.L it20600334" userId="S::it20600334@my.sliit.lk::33e09fb2-d263-49cf-88fa-75ef5ee09d78" providerId="AD" clId="Web-{26B5C761-0776-CB6D-4FA3-4FD4346D425F}" dt="2024-03-16T12:07:33.120" v="205" actId="1076"/>
          <ac:spMkLst>
            <pc:docMk/>
            <pc:sldMk cId="3224718319" sldId="300"/>
            <ac:spMk id="7" creationId="{027E5787-E29D-83C4-1497-A4CA5B29D9FB}"/>
          </ac:spMkLst>
        </pc:spChg>
        <pc:spChg chg="add mod">
          <ac:chgData name="Withanage P.W.E.L it20600334" userId="S::it20600334@my.sliit.lk::33e09fb2-d263-49cf-88fa-75ef5ee09d78" providerId="AD" clId="Web-{26B5C761-0776-CB6D-4FA3-4FD4346D425F}" dt="2024-03-16T12:07:54.543" v="220" actId="20577"/>
          <ac:spMkLst>
            <pc:docMk/>
            <pc:sldMk cId="3224718319" sldId="300"/>
            <ac:spMk id="8" creationId="{910ACC58-A41C-CC31-7670-C94F38972169}"/>
          </ac:spMkLst>
        </pc:spChg>
        <pc:spChg chg="add mod">
          <ac:chgData name="Withanage P.W.E.L it20600334" userId="S::it20600334@my.sliit.lk::33e09fb2-d263-49cf-88fa-75ef5ee09d78" providerId="AD" clId="Web-{26B5C761-0776-CB6D-4FA3-4FD4346D425F}" dt="2024-03-16T12:10:12.250" v="262" actId="20577"/>
          <ac:spMkLst>
            <pc:docMk/>
            <pc:sldMk cId="3224718319" sldId="300"/>
            <ac:spMk id="10" creationId="{EDE100E1-C013-CDD5-8917-0CC9DB5545AA}"/>
          </ac:spMkLst>
        </pc:spChg>
        <pc:spChg chg="add mod">
          <ac:chgData name="Withanage P.W.E.L it20600334" userId="S::it20600334@my.sliit.lk::33e09fb2-d263-49cf-88fa-75ef5ee09d78" providerId="AD" clId="Web-{26B5C761-0776-CB6D-4FA3-4FD4346D425F}" dt="2024-03-16T12:11:17.223" v="270" actId="20577"/>
          <ac:spMkLst>
            <pc:docMk/>
            <pc:sldMk cId="3224718319" sldId="300"/>
            <ac:spMk id="12" creationId="{119E3A5E-F794-2236-A56E-EFD6ECED2C55}"/>
          </ac:spMkLst>
        </pc:spChg>
        <pc:spChg chg="add mod">
          <ac:chgData name="Withanage P.W.E.L it20600334" userId="S::it20600334@my.sliit.lk::33e09fb2-d263-49cf-88fa-75ef5ee09d78" providerId="AD" clId="Web-{26B5C761-0776-CB6D-4FA3-4FD4346D425F}" dt="2024-03-16T12:12:41.913" v="292" actId="20577"/>
          <ac:spMkLst>
            <pc:docMk/>
            <pc:sldMk cId="3224718319" sldId="300"/>
            <ac:spMk id="13" creationId="{DBEEE0FE-AE20-49F2-A6ED-D74E0A897705}"/>
          </ac:spMkLst>
        </pc:spChg>
        <pc:spChg chg="add del">
          <ac:chgData name="Withanage P.W.E.L it20600334" userId="S::it20600334@my.sliit.lk::33e09fb2-d263-49cf-88fa-75ef5ee09d78" providerId="AD" clId="Web-{26B5C761-0776-CB6D-4FA3-4FD4346D425F}" dt="2024-03-16T12:11:57.958" v="275"/>
          <ac:spMkLst>
            <pc:docMk/>
            <pc:sldMk cId="3224718319" sldId="300"/>
            <ac:spMk id="14" creationId="{1158E8D7-4765-29BC-8032-52A6A758D5B3}"/>
          </ac:spMkLst>
        </pc:spChg>
        <pc:spChg chg="add mod">
          <ac:chgData name="Withanage P.W.E.L it20600334" userId="S::it20600334@my.sliit.lk::33e09fb2-d263-49cf-88fa-75ef5ee09d78" providerId="AD" clId="Web-{26B5C761-0776-CB6D-4FA3-4FD4346D425F}" dt="2024-03-16T12:18:30.626" v="310" actId="20577"/>
          <ac:spMkLst>
            <pc:docMk/>
            <pc:sldMk cId="3224718319" sldId="300"/>
            <ac:spMk id="15" creationId="{57D5FE2A-3F4F-DC3F-B9C9-D5798D13FB73}"/>
          </ac:spMkLst>
        </pc:spChg>
        <pc:picChg chg="add mod">
          <ac:chgData name="Withanage P.W.E.L it20600334" userId="S::it20600334@my.sliit.lk::33e09fb2-d263-49cf-88fa-75ef5ee09d78" providerId="AD" clId="Web-{26B5C761-0776-CB6D-4FA3-4FD4346D425F}" dt="2024-03-16T12:08:08.105" v="222" actId="14100"/>
          <ac:picMkLst>
            <pc:docMk/>
            <pc:sldMk cId="3224718319" sldId="300"/>
            <ac:picMk id="4" creationId="{A417BA20-58C8-E9EE-2871-E2967D011CB7}"/>
          </ac:picMkLst>
        </pc:picChg>
        <pc:picChg chg="add mod">
          <ac:chgData name="Withanage P.W.E.L it20600334" userId="S::it20600334@my.sliit.lk::33e09fb2-d263-49cf-88fa-75ef5ee09d78" providerId="AD" clId="Web-{26B5C761-0776-CB6D-4FA3-4FD4346D425F}" dt="2024-03-16T12:06:27.524" v="175" actId="14100"/>
          <ac:picMkLst>
            <pc:docMk/>
            <pc:sldMk cId="3224718319" sldId="300"/>
            <ac:picMk id="5" creationId="{F6AB572D-22B8-8048-7532-FCBD32F0DF67}"/>
          </ac:picMkLst>
        </pc:picChg>
        <pc:picChg chg="add mod">
          <ac:chgData name="Withanage P.W.E.L it20600334" userId="S::it20600334@my.sliit.lk::33e09fb2-d263-49cf-88fa-75ef5ee09d78" providerId="AD" clId="Web-{26B5C761-0776-CB6D-4FA3-4FD4346D425F}" dt="2024-03-16T12:06:15.493" v="174"/>
          <ac:picMkLst>
            <pc:docMk/>
            <pc:sldMk cId="3224718319" sldId="300"/>
            <ac:picMk id="6" creationId="{7DACBA0D-DFF2-C424-65C1-0A8D4E4B28E0}"/>
          </ac:picMkLst>
        </pc:picChg>
      </pc:sldChg>
    </pc:docChg>
  </pc:docChgLst>
  <pc:docChgLst>
    <pc:chgData name="Withanage P.W.E.L it20600334" userId="S::it20600334@my.sliit.lk::33e09fb2-d263-49cf-88fa-75ef5ee09d78" providerId="AD" clId="Web-{7E421794-A783-E02F-BB15-817FDF93722C}"/>
    <pc:docChg chg="addSld modSld sldOrd">
      <pc:chgData name="Withanage P.W.E.L it20600334" userId="S::it20600334@my.sliit.lk::33e09fb2-d263-49cf-88fa-75ef5ee09d78" providerId="AD" clId="Web-{7E421794-A783-E02F-BB15-817FDF93722C}" dt="2024-03-15T20:48:10.008" v="690" actId="20577"/>
      <pc:docMkLst>
        <pc:docMk/>
      </pc:docMkLst>
      <pc:sldChg chg="modSp">
        <pc:chgData name="Withanage P.W.E.L it20600334" userId="S::it20600334@my.sliit.lk::33e09fb2-d263-49cf-88fa-75ef5ee09d78" providerId="AD" clId="Web-{7E421794-A783-E02F-BB15-817FDF93722C}" dt="2024-03-15T20:37:57.771" v="666" actId="20577"/>
        <pc:sldMkLst>
          <pc:docMk/>
          <pc:sldMk cId="1315728873" sldId="265"/>
        </pc:sldMkLst>
        <pc:spChg chg="mod">
          <ac:chgData name="Withanage P.W.E.L it20600334" userId="S::it20600334@my.sliit.lk::33e09fb2-d263-49cf-88fa-75ef5ee09d78" providerId="AD" clId="Web-{7E421794-A783-E02F-BB15-817FDF93722C}" dt="2024-03-15T20:37:57.771" v="666" actId="20577"/>
          <ac:spMkLst>
            <pc:docMk/>
            <pc:sldMk cId="1315728873" sldId="265"/>
            <ac:spMk id="6" creationId="{07A91C59-28F0-4A9C-ACA2-19A536A0C380}"/>
          </ac:spMkLst>
        </pc:spChg>
      </pc:sldChg>
      <pc:sldChg chg="modSp">
        <pc:chgData name="Withanage P.W.E.L it20600334" userId="S::it20600334@my.sliit.lk::33e09fb2-d263-49cf-88fa-75ef5ee09d78" providerId="AD" clId="Web-{7E421794-A783-E02F-BB15-817FDF93722C}" dt="2024-03-15T19:51:43.288" v="519" actId="1076"/>
        <pc:sldMkLst>
          <pc:docMk/>
          <pc:sldMk cId="2838488255" sldId="267"/>
        </pc:sldMkLst>
        <pc:picChg chg="mod">
          <ac:chgData name="Withanage P.W.E.L it20600334" userId="S::it20600334@my.sliit.lk::33e09fb2-d263-49cf-88fa-75ef5ee09d78" providerId="AD" clId="Web-{7E421794-A783-E02F-BB15-817FDF93722C}" dt="2024-03-15T19:51:40.006" v="518" actId="1076"/>
          <ac:picMkLst>
            <pc:docMk/>
            <pc:sldMk cId="2838488255" sldId="267"/>
            <ac:picMk id="9" creationId="{C2FDFF31-DAC1-1D38-6006-D72808D66F98}"/>
          </ac:picMkLst>
        </pc:picChg>
        <pc:picChg chg="mod">
          <ac:chgData name="Withanage P.W.E.L it20600334" userId="S::it20600334@my.sliit.lk::33e09fb2-d263-49cf-88fa-75ef5ee09d78" providerId="AD" clId="Web-{7E421794-A783-E02F-BB15-817FDF93722C}" dt="2024-03-15T19:51:43.288" v="519" actId="1076"/>
          <ac:picMkLst>
            <pc:docMk/>
            <pc:sldMk cId="2838488255" sldId="267"/>
            <ac:picMk id="10" creationId="{CD4140BB-3541-78F5-F862-01CD9E2F2B84}"/>
          </ac:picMkLst>
        </pc:picChg>
        <pc:picChg chg="mod">
          <ac:chgData name="Withanage P.W.E.L it20600334" userId="S::it20600334@my.sliit.lk::33e09fb2-d263-49cf-88fa-75ef5ee09d78" providerId="AD" clId="Web-{7E421794-A783-E02F-BB15-817FDF93722C}" dt="2024-03-15T19:51:31.131" v="516" actId="1076"/>
          <ac:picMkLst>
            <pc:docMk/>
            <pc:sldMk cId="2838488255" sldId="267"/>
            <ac:picMk id="19" creationId="{82D56339-80C0-6AD9-1453-02216BF67187}"/>
          </ac:picMkLst>
        </pc:picChg>
      </pc:sldChg>
      <pc:sldChg chg="modSp">
        <pc:chgData name="Withanage P.W.E.L it20600334" userId="S::it20600334@my.sliit.lk::33e09fb2-d263-49cf-88fa-75ef5ee09d78" providerId="AD" clId="Web-{7E421794-A783-E02F-BB15-817FDF93722C}" dt="2024-03-15T19:07:15.788" v="2" actId="1076"/>
        <pc:sldMkLst>
          <pc:docMk/>
          <pc:sldMk cId="476825825" sldId="269"/>
        </pc:sldMkLst>
        <pc:spChg chg="mod">
          <ac:chgData name="Withanage P.W.E.L it20600334" userId="S::it20600334@my.sliit.lk::33e09fb2-d263-49cf-88fa-75ef5ee09d78" providerId="AD" clId="Web-{7E421794-A783-E02F-BB15-817FDF93722C}" dt="2024-03-15T19:07:15.788" v="2" actId="1076"/>
          <ac:spMkLst>
            <pc:docMk/>
            <pc:sldMk cId="476825825" sldId="269"/>
            <ac:spMk id="21" creationId="{3F054153-4A8A-4906-7075-0F516EC8C5FA}"/>
          </ac:spMkLst>
        </pc:spChg>
        <pc:spChg chg="mod">
          <ac:chgData name="Withanage P.W.E.L it20600334" userId="S::it20600334@my.sliit.lk::33e09fb2-d263-49cf-88fa-75ef5ee09d78" providerId="AD" clId="Web-{7E421794-A783-E02F-BB15-817FDF93722C}" dt="2024-03-15T19:07:08.209" v="1" actId="1076"/>
          <ac:spMkLst>
            <pc:docMk/>
            <pc:sldMk cId="476825825" sldId="269"/>
            <ac:spMk id="22" creationId="{CE18F7EA-ED53-C82C-75A2-1E6DD948B478}"/>
          </ac:spMkLst>
        </pc:spChg>
      </pc:sldChg>
      <pc:sldChg chg="addSp modSp">
        <pc:chgData name="Withanage P.W.E.L it20600334" userId="S::it20600334@my.sliit.lk::33e09fb2-d263-49cf-88fa-75ef5ee09d78" providerId="AD" clId="Web-{7E421794-A783-E02F-BB15-817FDF93722C}" dt="2024-03-15T19:57:45.924" v="522" actId="1076"/>
        <pc:sldMkLst>
          <pc:docMk/>
          <pc:sldMk cId="789715917" sldId="272"/>
        </pc:sldMkLst>
        <pc:spChg chg="mod">
          <ac:chgData name="Withanage P.W.E.L it20600334" userId="S::it20600334@my.sliit.lk::33e09fb2-d263-49cf-88fa-75ef5ee09d78" providerId="AD" clId="Web-{7E421794-A783-E02F-BB15-817FDF93722C}" dt="2024-03-15T19:50:23.160" v="515" actId="20577"/>
          <ac:spMkLst>
            <pc:docMk/>
            <pc:sldMk cId="789715917" sldId="272"/>
            <ac:spMk id="16" creationId="{2354EC42-6849-6A86-5442-81F0359A4658}"/>
          </ac:spMkLst>
        </pc:spChg>
        <pc:picChg chg="add mod">
          <ac:chgData name="Withanage P.W.E.L it20600334" userId="S::it20600334@my.sliit.lk::33e09fb2-d263-49cf-88fa-75ef5ee09d78" providerId="AD" clId="Web-{7E421794-A783-E02F-BB15-817FDF93722C}" dt="2024-03-15T19:57:45.924" v="522" actId="1076"/>
          <ac:picMkLst>
            <pc:docMk/>
            <pc:sldMk cId="789715917" sldId="272"/>
            <ac:picMk id="11" creationId="{DC99A58D-CDA6-4FBE-62E0-E9FAC376ED69}"/>
          </ac:picMkLst>
        </pc:picChg>
      </pc:sldChg>
      <pc:sldChg chg="addSp delSp modSp">
        <pc:chgData name="Withanage P.W.E.L it20600334" userId="S::it20600334@my.sliit.lk::33e09fb2-d263-49cf-88fa-75ef5ee09d78" providerId="AD" clId="Web-{7E421794-A783-E02F-BB15-817FDF93722C}" dt="2024-03-15T20:41:00.027" v="674" actId="20577"/>
        <pc:sldMkLst>
          <pc:docMk/>
          <pc:sldMk cId="3034967312" sldId="277"/>
        </pc:sldMkLst>
        <pc:spChg chg="add mod">
          <ac:chgData name="Withanage P.W.E.L it20600334" userId="S::it20600334@my.sliit.lk::33e09fb2-d263-49cf-88fa-75ef5ee09d78" providerId="AD" clId="Web-{7E421794-A783-E02F-BB15-817FDF93722C}" dt="2024-03-15T19:09:52.777" v="20" actId="20577"/>
          <ac:spMkLst>
            <pc:docMk/>
            <pc:sldMk cId="3034967312" sldId="277"/>
            <ac:spMk id="9" creationId="{E6209C90-A064-5A1A-5A1D-F3D9C9B2696D}"/>
          </ac:spMkLst>
        </pc:spChg>
        <pc:spChg chg="add mod">
          <ac:chgData name="Withanage P.W.E.L it20600334" userId="S::it20600334@my.sliit.lk::33e09fb2-d263-49cf-88fa-75ef5ee09d78" providerId="AD" clId="Web-{7E421794-A783-E02F-BB15-817FDF93722C}" dt="2024-03-15T19:28:18.622" v="42" actId="1076"/>
          <ac:spMkLst>
            <pc:docMk/>
            <pc:sldMk cId="3034967312" sldId="277"/>
            <ac:spMk id="10" creationId="{66421A14-10FE-AB05-8888-9E288989C529}"/>
          </ac:spMkLst>
        </pc:spChg>
        <pc:spChg chg="add mod">
          <ac:chgData name="Withanage P.W.E.L it20600334" userId="S::it20600334@my.sliit.lk::33e09fb2-d263-49cf-88fa-75ef5ee09d78" providerId="AD" clId="Web-{7E421794-A783-E02F-BB15-817FDF93722C}" dt="2024-03-15T20:41:00.027" v="674" actId="20577"/>
          <ac:spMkLst>
            <pc:docMk/>
            <pc:sldMk cId="3034967312" sldId="277"/>
            <ac:spMk id="17" creationId="{739A8EBC-A826-0A57-0283-C9B025E7DEF1}"/>
          </ac:spMkLst>
        </pc:spChg>
        <pc:graphicFrameChg chg="add del">
          <ac:chgData name="Withanage P.W.E.L it20600334" userId="S::it20600334@my.sliit.lk::33e09fb2-d263-49cf-88fa-75ef5ee09d78" providerId="AD" clId="Web-{7E421794-A783-E02F-BB15-817FDF93722C}" dt="2024-03-15T19:27:49.855" v="39"/>
          <ac:graphicFrameMkLst>
            <pc:docMk/>
            <pc:sldMk cId="3034967312" sldId="277"/>
            <ac:graphicFrameMk id="11" creationId="{15F79B29-15C2-1448-4A51-B20E39CFABF3}"/>
          </ac:graphicFrameMkLst>
        </pc:graphicFrameChg>
        <pc:graphicFrameChg chg="add mod modGraphic">
          <ac:chgData name="Withanage P.W.E.L it20600334" userId="S::it20600334@my.sliit.lk::33e09fb2-d263-49cf-88fa-75ef5ee09d78" providerId="AD" clId="Web-{7E421794-A783-E02F-BB15-817FDF93722C}" dt="2024-03-15T20:28:07.864" v="592"/>
          <ac:graphicFrameMkLst>
            <pc:docMk/>
            <pc:sldMk cId="3034967312" sldId="277"/>
            <ac:graphicFrameMk id="12" creationId="{E177B575-CFF1-D49F-82D1-25FD2C81497D}"/>
          </ac:graphicFrameMkLst>
        </pc:graphicFrameChg>
        <pc:graphicFrameChg chg="add del mod">
          <ac:chgData name="Withanage P.W.E.L it20600334" userId="S::it20600334@my.sliit.lk::33e09fb2-d263-49cf-88fa-75ef5ee09d78" providerId="AD" clId="Web-{7E421794-A783-E02F-BB15-817FDF93722C}" dt="2024-03-15T19:34:07.507" v="179"/>
          <ac:graphicFrameMkLst>
            <pc:docMk/>
            <pc:sldMk cId="3034967312" sldId="277"/>
            <ac:graphicFrameMk id="14" creationId="{52A7A86E-8F82-F0A8-20CC-56270EC3A6D3}"/>
          </ac:graphicFrameMkLst>
        </pc:graphicFrameChg>
        <pc:picChg chg="add">
          <ac:chgData name="Withanage P.W.E.L it20600334" userId="S::it20600334@my.sliit.lk::33e09fb2-d263-49cf-88fa-75ef5ee09d78" providerId="AD" clId="Web-{7E421794-A783-E02F-BB15-817FDF93722C}" dt="2024-03-15T19:08:07.586" v="3"/>
          <ac:picMkLst>
            <pc:docMk/>
            <pc:sldMk cId="3034967312" sldId="277"/>
            <ac:picMk id="6" creationId="{082AF05A-D3D5-F527-893E-905EEEAD9C85}"/>
          </ac:picMkLst>
        </pc:picChg>
        <pc:picChg chg="add del mod">
          <ac:chgData name="Withanage P.W.E.L it20600334" userId="S::it20600334@my.sliit.lk::33e09fb2-d263-49cf-88fa-75ef5ee09d78" providerId="AD" clId="Web-{7E421794-A783-E02F-BB15-817FDF93722C}" dt="2024-03-15T20:23:31.340" v="551"/>
          <ac:picMkLst>
            <pc:docMk/>
            <pc:sldMk cId="3034967312" sldId="277"/>
            <ac:picMk id="15" creationId="{5E78DE6D-A39D-2A86-63AC-B42D4994DB15}"/>
          </ac:picMkLst>
        </pc:picChg>
        <pc:picChg chg="add mod">
          <ac:chgData name="Withanage P.W.E.L it20600334" userId="S::it20600334@my.sliit.lk::33e09fb2-d263-49cf-88fa-75ef5ee09d78" providerId="AD" clId="Web-{7E421794-A783-E02F-BB15-817FDF93722C}" dt="2024-03-15T20:26:41.611" v="581" actId="1076"/>
          <ac:picMkLst>
            <pc:docMk/>
            <pc:sldMk cId="3034967312" sldId="277"/>
            <ac:picMk id="16" creationId="{E93C35E4-C8BB-A610-DEC5-18AAF6AB4FF9}"/>
          </ac:picMkLst>
        </pc:picChg>
      </pc:sldChg>
      <pc:sldChg chg="addSp delSp modSp add replId">
        <pc:chgData name="Withanage P.W.E.L it20600334" userId="S::it20600334@my.sliit.lk::33e09fb2-d263-49cf-88fa-75ef5ee09d78" providerId="AD" clId="Web-{7E421794-A783-E02F-BB15-817FDF93722C}" dt="2024-03-15T20:12:48.216" v="544" actId="1076"/>
        <pc:sldMkLst>
          <pc:docMk/>
          <pc:sldMk cId="2124457154" sldId="295"/>
        </pc:sldMkLst>
        <pc:spChg chg="add mod">
          <ac:chgData name="Withanage P.W.E.L it20600334" userId="S::it20600334@my.sliit.lk::33e09fb2-d263-49cf-88fa-75ef5ee09d78" providerId="AD" clId="Web-{7E421794-A783-E02F-BB15-817FDF93722C}" dt="2024-03-15T19:46:50.154" v="509" actId="20577"/>
          <ac:spMkLst>
            <pc:docMk/>
            <pc:sldMk cId="2124457154" sldId="295"/>
            <ac:spMk id="2" creationId="{6586301F-BDE3-6259-C594-F20DF76F72CD}"/>
          </ac:spMkLst>
        </pc:spChg>
        <pc:spChg chg="add mod">
          <ac:chgData name="Withanage P.W.E.L it20600334" userId="S::it20600334@my.sliit.lk::33e09fb2-d263-49cf-88fa-75ef5ee09d78" providerId="AD" clId="Web-{7E421794-A783-E02F-BB15-817FDF93722C}" dt="2024-03-15T19:47:14.311" v="511" actId="20577"/>
          <ac:spMkLst>
            <pc:docMk/>
            <pc:sldMk cId="2124457154" sldId="295"/>
            <ac:spMk id="8" creationId="{2EDFDE7B-537A-ABE6-7E92-6382C8330099}"/>
          </ac:spMkLst>
        </pc:spChg>
        <pc:spChg chg="mod">
          <ac:chgData name="Withanage P.W.E.L it20600334" userId="S::it20600334@my.sliit.lk::33e09fb2-d263-49cf-88fa-75ef5ee09d78" providerId="AD" clId="Web-{7E421794-A783-E02F-BB15-817FDF93722C}" dt="2024-03-15T19:40:32.737" v="341" actId="20577"/>
          <ac:spMkLst>
            <pc:docMk/>
            <pc:sldMk cId="2124457154" sldId="295"/>
            <ac:spMk id="10" creationId="{66421A14-10FE-AB05-8888-9E288989C529}"/>
          </ac:spMkLst>
        </pc:spChg>
        <pc:spChg chg="add mod">
          <ac:chgData name="Withanage P.W.E.L it20600334" userId="S::it20600334@my.sliit.lk::33e09fb2-d263-49cf-88fa-75ef5ee09d78" providerId="AD" clId="Web-{7E421794-A783-E02F-BB15-817FDF93722C}" dt="2024-03-15T19:46:56.498" v="510" actId="20577"/>
          <ac:spMkLst>
            <pc:docMk/>
            <pc:sldMk cId="2124457154" sldId="295"/>
            <ac:spMk id="11" creationId="{7D7BE7CE-F03A-6A19-190B-48E58AC996DD}"/>
          </ac:spMkLst>
        </pc:spChg>
        <pc:graphicFrameChg chg="del mod modGraphic">
          <ac:chgData name="Withanage P.W.E.L it20600334" userId="S::it20600334@my.sliit.lk::33e09fb2-d263-49cf-88fa-75ef5ee09d78" providerId="AD" clId="Web-{7E421794-A783-E02F-BB15-817FDF93722C}" dt="2024-03-15T19:40:10.830" v="334"/>
          <ac:graphicFrameMkLst>
            <pc:docMk/>
            <pc:sldMk cId="2124457154" sldId="295"/>
            <ac:graphicFrameMk id="12" creationId="{E177B575-CFF1-D49F-82D1-25FD2C81497D}"/>
          </ac:graphicFrameMkLst>
        </pc:graphicFrameChg>
        <pc:picChg chg="add del mod">
          <ac:chgData name="Withanage P.W.E.L it20600334" userId="S::it20600334@my.sliit.lk::33e09fb2-d263-49cf-88fa-75ef5ee09d78" providerId="AD" clId="Web-{7E421794-A783-E02F-BB15-817FDF93722C}" dt="2024-03-15T20:05:07.234" v="533"/>
          <ac:picMkLst>
            <pc:docMk/>
            <pc:sldMk cId="2124457154" sldId="295"/>
            <ac:picMk id="13" creationId="{05592ADB-D0FE-EF8C-CFA6-47EB4927972F}"/>
          </ac:picMkLst>
        </pc:picChg>
        <pc:picChg chg="add del mod">
          <ac:chgData name="Withanage P.W.E.L it20600334" userId="S::it20600334@my.sliit.lk::33e09fb2-d263-49cf-88fa-75ef5ee09d78" providerId="AD" clId="Web-{7E421794-A783-E02F-BB15-817FDF93722C}" dt="2024-03-15T20:10:02.586" v="541"/>
          <ac:picMkLst>
            <pc:docMk/>
            <pc:sldMk cId="2124457154" sldId="295"/>
            <ac:picMk id="14" creationId="{26A5D86D-5349-8C78-CA2D-3E5E4BD6D17A}"/>
          </ac:picMkLst>
        </pc:picChg>
        <pc:picChg chg="add mod">
          <ac:chgData name="Withanage P.W.E.L it20600334" userId="S::it20600334@my.sliit.lk::33e09fb2-d263-49cf-88fa-75ef5ee09d78" providerId="AD" clId="Web-{7E421794-A783-E02F-BB15-817FDF93722C}" dt="2024-03-15T20:12:48.216" v="544" actId="1076"/>
          <ac:picMkLst>
            <pc:docMk/>
            <pc:sldMk cId="2124457154" sldId="295"/>
            <ac:picMk id="15" creationId="{3948438A-0D9E-7317-1733-B0782DFBD28E}"/>
          </ac:picMkLst>
        </pc:picChg>
      </pc:sldChg>
      <pc:sldChg chg="addSp delSp modSp add ord replId">
        <pc:chgData name="Withanage P.W.E.L it20600334" userId="S::it20600334@my.sliit.lk::33e09fb2-d263-49cf-88fa-75ef5ee09d78" providerId="AD" clId="Web-{7E421794-A783-E02F-BB15-817FDF93722C}" dt="2024-03-15T20:36:14.268" v="650"/>
        <pc:sldMkLst>
          <pc:docMk/>
          <pc:sldMk cId="1051784984" sldId="296"/>
        </pc:sldMkLst>
        <pc:spChg chg="mod">
          <ac:chgData name="Withanage P.W.E.L it20600334" userId="S::it20600334@my.sliit.lk::33e09fb2-d263-49cf-88fa-75ef5ee09d78" providerId="AD" clId="Web-{7E421794-A783-E02F-BB15-817FDF93722C}" dt="2024-03-15T20:32:04.292" v="598" actId="20577"/>
          <ac:spMkLst>
            <pc:docMk/>
            <pc:sldMk cId="1051784984" sldId="296"/>
            <ac:spMk id="8" creationId="{12C2724D-F6E4-53FC-FF41-EA75180515FC}"/>
          </ac:spMkLst>
        </pc:spChg>
        <pc:spChg chg="add mod">
          <ac:chgData name="Withanage P.W.E.L it20600334" userId="S::it20600334@my.sliit.lk::33e09fb2-d263-49cf-88fa-75ef5ee09d78" providerId="AD" clId="Web-{7E421794-A783-E02F-BB15-817FDF93722C}" dt="2024-03-15T20:34:59" v="639" actId="20577"/>
          <ac:spMkLst>
            <pc:docMk/>
            <pc:sldMk cId="1051784984" sldId="296"/>
            <ac:spMk id="9" creationId="{0A26E0B4-BAE1-94D0-5412-E49B569433C7}"/>
          </ac:spMkLst>
        </pc:spChg>
        <pc:picChg chg="add mod">
          <ac:chgData name="Withanage P.W.E.L it20600334" userId="S::it20600334@my.sliit.lk::33e09fb2-d263-49cf-88fa-75ef5ee09d78" providerId="AD" clId="Web-{7E421794-A783-E02F-BB15-817FDF93722C}" dt="2024-03-15T20:35:18.001" v="643" actId="1076"/>
          <ac:picMkLst>
            <pc:docMk/>
            <pc:sldMk cId="1051784984" sldId="296"/>
            <ac:picMk id="10" creationId="{693F2BD1-EC96-F243-C00A-2252D079E95C}"/>
          </ac:picMkLst>
        </pc:picChg>
        <pc:picChg chg="add mod">
          <ac:chgData name="Withanage P.W.E.L it20600334" userId="S::it20600334@my.sliit.lk::33e09fb2-d263-49cf-88fa-75ef5ee09d78" providerId="AD" clId="Web-{7E421794-A783-E02F-BB15-817FDF93722C}" dt="2024-03-15T20:35:42.127" v="648" actId="1076"/>
          <ac:picMkLst>
            <pc:docMk/>
            <pc:sldMk cId="1051784984" sldId="296"/>
            <ac:picMk id="12" creationId="{AED7F7C3-26F0-6A82-3A91-772A274C6CA7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32:12.652" v="605"/>
          <ac:picMkLst>
            <pc:docMk/>
            <pc:sldMk cId="1051784984" sldId="296"/>
            <ac:picMk id="14" creationId="{7384589A-636D-6905-B5F8-55C1406F6654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32:13.949" v="606"/>
          <ac:picMkLst>
            <pc:docMk/>
            <pc:sldMk cId="1051784984" sldId="296"/>
            <ac:picMk id="16" creationId="{2C4AD1EC-0DE4-9656-D2C3-73376EE9DD78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32:09.730" v="604"/>
          <ac:picMkLst>
            <pc:docMk/>
            <pc:sldMk cId="1051784984" sldId="296"/>
            <ac:picMk id="17" creationId="{F65F629C-EF48-DC6B-77BF-572FD45DDF66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32:09.730" v="603"/>
          <ac:picMkLst>
            <pc:docMk/>
            <pc:sldMk cId="1051784984" sldId="296"/>
            <ac:picMk id="18" creationId="{B184208F-F5A5-A308-8735-D5D67BD73437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32:09.730" v="602"/>
          <ac:picMkLst>
            <pc:docMk/>
            <pc:sldMk cId="1051784984" sldId="296"/>
            <ac:picMk id="19" creationId="{4A53FFE4-B5B8-3230-9F91-F2DCB2D4FBAB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32:09.730" v="601"/>
          <ac:picMkLst>
            <pc:docMk/>
            <pc:sldMk cId="1051784984" sldId="296"/>
            <ac:picMk id="20" creationId="{A3460133-0321-D270-9697-B5F187C16E66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32:09.730" v="600"/>
          <ac:picMkLst>
            <pc:docMk/>
            <pc:sldMk cId="1051784984" sldId="296"/>
            <ac:picMk id="21" creationId="{2726912F-FAB3-7E07-84DF-346CD1804CFE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32:09.730" v="599"/>
          <ac:picMkLst>
            <pc:docMk/>
            <pc:sldMk cId="1051784984" sldId="296"/>
            <ac:picMk id="22" creationId="{4F02D795-3560-4FB2-E437-B302CE01F729}"/>
          </ac:picMkLst>
        </pc:picChg>
      </pc:sldChg>
      <pc:sldChg chg="delSp modSp add replId">
        <pc:chgData name="Withanage P.W.E.L it20600334" userId="S::it20600334@my.sliit.lk::33e09fb2-d263-49cf-88fa-75ef5ee09d78" providerId="AD" clId="Web-{7E421794-A783-E02F-BB15-817FDF93722C}" dt="2024-03-15T20:48:10.008" v="690" actId="20577"/>
        <pc:sldMkLst>
          <pc:docMk/>
          <pc:sldMk cId="1978769165" sldId="297"/>
        </pc:sldMkLst>
        <pc:spChg chg="del">
          <ac:chgData name="Withanage P.W.E.L it20600334" userId="S::it20600334@my.sliit.lk::33e09fb2-d263-49cf-88fa-75ef5ee09d78" providerId="AD" clId="Web-{7E421794-A783-E02F-BB15-817FDF93722C}" dt="2024-03-15T20:47:54.695" v="680"/>
          <ac:spMkLst>
            <pc:docMk/>
            <pc:sldMk cId="1978769165" sldId="297"/>
            <ac:spMk id="7" creationId="{D4F6EBEB-E5D6-C54D-F2ED-84482A55B030}"/>
          </ac:spMkLst>
        </pc:spChg>
        <pc:spChg chg="mod">
          <ac:chgData name="Withanage P.W.E.L it20600334" userId="S::it20600334@my.sliit.lk::33e09fb2-d263-49cf-88fa-75ef5ee09d78" providerId="AD" clId="Web-{7E421794-A783-E02F-BB15-817FDF93722C}" dt="2024-03-15T20:48:10.008" v="690" actId="20577"/>
          <ac:spMkLst>
            <pc:docMk/>
            <pc:sldMk cId="1978769165" sldId="297"/>
            <ac:spMk id="9" creationId="{0423D881-C2F4-389C-9862-8247ED68DDC4}"/>
          </ac:spMkLst>
        </pc:spChg>
        <pc:picChg chg="del">
          <ac:chgData name="Withanage P.W.E.L it20600334" userId="S::it20600334@my.sliit.lk::33e09fb2-d263-49cf-88fa-75ef5ee09d78" providerId="AD" clId="Web-{7E421794-A783-E02F-BB15-817FDF93722C}" dt="2024-03-15T20:47:56.804" v="681"/>
          <ac:picMkLst>
            <pc:docMk/>
            <pc:sldMk cId="1978769165" sldId="297"/>
            <ac:picMk id="3" creationId="{1351DA7B-52DB-DABA-3E7C-81C20C4444BE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47:59.132" v="682"/>
          <ac:picMkLst>
            <pc:docMk/>
            <pc:sldMk cId="1978769165" sldId="297"/>
            <ac:picMk id="5" creationId="{A4CD407B-98B7-C067-89FE-35A9F37F34C1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47:46.616" v="677"/>
          <ac:picMkLst>
            <pc:docMk/>
            <pc:sldMk cId="1978769165" sldId="297"/>
            <ac:picMk id="15" creationId="{48F66867-BB94-BD7B-7C24-BCCDAFD3A192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47:50.773" v="679"/>
          <ac:picMkLst>
            <pc:docMk/>
            <pc:sldMk cId="1978769165" sldId="297"/>
            <ac:picMk id="17" creationId="{C5814893-C563-1BFE-F2BD-CEA0B27AAEC9}"/>
          </ac:picMkLst>
        </pc:picChg>
        <pc:picChg chg="del">
          <ac:chgData name="Withanage P.W.E.L it20600334" userId="S::it20600334@my.sliit.lk::33e09fb2-d263-49cf-88fa-75ef5ee09d78" providerId="AD" clId="Web-{7E421794-A783-E02F-BB15-817FDF93722C}" dt="2024-03-15T20:47:48.710" v="678"/>
          <ac:picMkLst>
            <pc:docMk/>
            <pc:sldMk cId="1978769165" sldId="297"/>
            <ac:picMk id="19" creationId="{B451CA7F-491F-944A-F69C-6F498A3F0D4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3/17/2024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6.7735644,79.8510797,10.52z?entry=ttu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app.goo.gl/3R1E2guD9ieYAw579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6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2.png"/><Relationship Id="rId7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34.png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2.png"/><Relationship Id="rId7" Type="http://schemas.openxmlformats.org/officeDocument/2006/relationships/image" Target="../media/image7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34.png"/><Relationship Id="rId9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15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111" y="165100"/>
            <a:ext cx="7063014" cy="3429000"/>
          </a:xfrm>
        </p:spPr>
        <p:txBody>
          <a:bodyPr>
            <a:normAutofit/>
          </a:bodyPr>
          <a:lstStyle/>
          <a:p>
            <a:r>
              <a:rPr lang="en-US" b="1"/>
              <a:t>Enhancing Sustainable Crop Protection through Machine Learning-Driven Integrated Strategies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70689" y="3276600"/>
            <a:ext cx="8534400" cy="1752600"/>
          </a:xfrm>
        </p:spPr>
        <p:txBody>
          <a:bodyPr/>
          <a:lstStyle/>
          <a:p>
            <a:r>
              <a:rPr lang="en-US"/>
              <a:t>TMP-2023-24-074</a:t>
            </a:r>
          </a:p>
        </p:txBody>
      </p:sp>
      <p:pic>
        <p:nvPicPr>
          <p:cNvPr id="3" name="Picture 2" descr="A cartoon tractor with wheels&#10;&#10;Description automatically generated">
            <a:extLst>
              <a:ext uri="{FF2B5EF4-FFF2-40B4-BE49-F238E27FC236}">
                <a16:creationId xmlns:a16="http://schemas.microsoft.com/office/drawing/2014/main" id="{59808038-DF2C-8AD0-F115-C54BE8D2D1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88" y="2326532"/>
            <a:ext cx="9907302" cy="3799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326056-2CF3-C731-AAED-1F6F5567D92C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7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IT20641092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Wijesinha W.S.S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916B2C-8227-0B19-FF46-6288915B0206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A green tick in a box&#10;&#10;Description automatically generated">
            <a:extLst>
              <a:ext uri="{FF2B5EF4-FFF2-40B4-BE49-F238E27FC236}">
                <a16:creationId xmlns:a16="http://schemas.microsoft.com/office/drawing/2014/main" id="{E92CFA26-D533-91FA-8C7E-19B706D2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58" y="807290"/>
            <a:ext cx="800100" cy="790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D16CD-4598-F2DF-4E9E-E8AD8DCF8EF8}"/>
              </a:ext>
            </a:extLst>
          </p:cNvPr>
          <p:cNvSpPr txBox="1"/>
          <p:nvPr/>
        </p:nvSpPr>
        <p:spPr>
          <a:xfrm>
            <a:off x="1703237" y="1084767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Prediction Model Implementation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EB17FBE-40F5-FB14-6FAD-40820FC7587E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Tools and Software Used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9C36-7295-4FD5-A2AD-9589E51164AA}"/>
              </a:ext>
            </a:extLst>
          </p:cNvPr>
          <p:cNvSpPr txBox="1"/>
          <p:nvPr/>
        </p:nvSpPr>
        <p:spPr>
          <a:xfrm>
            <a:off x="1561381" y="1552421"/>
            <a:ext cx="479916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b="1">
                <a:latin typeface="Seaford Display"/>
              </a:rPr>
              <a:t>Classification Models with </a:t>
            </a:r>
            <a:endParaRPr lang="en-GB">
              <a:latin typeface="Cambria"/>
              <a:ea typeface="Cambria"/>
            </a:endParaRPr>
          </a:p>
          <a:p>
            <a:r>
              <a:rPr lang="en-US" sz="2400" b="1">
                <a:latin typeface="Seaford Display"/>
              </a:rPr>
              <a:t>      RNN</a:t>
            </a:r>
          </a:p>
          <a:p>
            <a:r>
              <a:rPr lang="en-US" sz="2400" b="1">
                <a:latin typeface="Seaford Display"/>
                <a:ea typeface="Cambria"/>
              </a:rPr>
              <a:t>      Language - Python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Tools – Anaconda</a:t>
            </a:r>
          </a:p>
          <a:p>
            <a:r>
              <a:rPr lang="en-US" sz="2400" b="1">
                <a:latin typeface="Seaford Display"/>
                <a:ea typeface="Cambria"/>
              </a:rPr>
              <a:t>                Visual Studio code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                </a:t>
            </a:r>
          </a:p>
          <a:p>
            <a:endParaRPr lang="en-GB">
              <a:ea typeface="Cambria"/>
            </a:endParaRPr>
          </a:p>
        </p:txBody>
      </p:sp>
      <p:pic>
        <p:nvPicPr>
          <p:cNvPr id="17" name="Picture 16" descr="A blue and yellow snake logo&#10;&#10;Description automatically generated">
            <a:extLst>
              <a:ext uri="{FF2B5EF4-FFF2-40B4-BE49-F238E27FC236}">
                <a16:creationId xmlns:a16="http://schemas.microsoft.com/office/drawing/2014/main" id="{ABB84369-B723-A6E9-DEE7-7E9BFA6CC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303" y="1016044"/>
            <a:ext cx="1558090" cy="1558090"/>
          </a:xfrm>
          <a:prstGeom prst="rect">
            <a:avLst/>
          </a:prstGeom>
        </p:spPr>
      </p:pic>
      <p:pic>
        <p:nvPicPr>
          <p:cNvPr id="11" name="Picture 10" descr="A green circle with a white border&#10;&#10;Description automatically generated">
            <a:extLst>
              <a:ext uri="{FF2B5EF4-FFF2-40B4-BE49-F238E27FC236}">
                <a16:creationId xmlns:a16="http://schemas.microsoft.com/office/drawing/2014/main" id="{DCDA5E0C-87D5-31DE-CE12-E066F66BF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924" y="2590436"/>
            <a:ext cx="3256346" cy="3246700"/>
          </a:xfrm>
          <a:prstGeom prst="rect">
            <a:avLst/>
          </a:prstGeom>
        </p:spPr>
      </p:pic>
      <p:pic>
        <p:nvPicPr>
          <p:cNvPr id="2" name="Picture 1" descr="A green tick in a box&#10;&#10;Description automatically generated">
            <a:extLst>
              <a:ext uri="{FF2B5EF4-FFF2-40B4-BE49-F238E27FC236}">
                <a16:creationId xmlns:a16="http://schemas.microsoft.com/office/drawing/2014/main" id="{392A7478-04E8-A691-6B5B-8A802087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58" y="3866333"/>
            <a:ext cx="800100" cy="79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2718A-A9D7-1106-DF36-613EEB5E6B39}"/>
              </a:ext>
            </a:extLst>
          </p:cNvPr>
          <p:cNvSpPr txBox="1"/>
          <p:nvPr/>
        </p:nvSpPr>
        <p:spPr>
          <a:xfrm>
            <a:off x="1703237" y="4191526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Device Implementation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A3E876-2982-398F-C655-C3BBB5625ED7}"/>
              </a:ext>
            </a:extLst>
          </p:cNvPr>
          <p:cNvSpPr txBox="1"/>
          <p:nvPr/>
        </p:nvSpPr>
        <p:spPr>
          <a:xfrm>
            <a:off x="1561381" y="4732942"/>
            <a:ext cx="8531856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b="1">
                <a:latin typeface="Seaford Display"/>
                <a:ea typeface="Cambria"/>
              </a:rPr>
              <a:t>Raspberry Pi 3 </a:t>
            </a:r>
          </a:p>
          <a:p>
            <a:pPr marL="342900" indent="-342900">
              <a:buFont typeface="Wingdings"/>
              <a:buChar char="§"/>
            </a:pPr>
            <a:r>
              <a:rPr lang="en-US" sz="2400" b="1">
                <a:ea typeface="+mn-lt"/>
                <a:cs typeface="+mn-lt"/>
              </a:rPr>
              <a:t>Mic , GPS Sensor , DHD22 </a:t>
            </a:r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      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                </a:t>
            </a:r>
          </a:p>
          <a:p>
            <a:endParaRPr lang="en-GB">
              <a:ea typeface="Cambria"/>
            </a:endParaRPr>
          </a:p>
        </p:txBody>
      </p:sp>
      <p:pic>
        <p:nvPicPr>
          <p:cNvPr id="14" name="Picture 13" descr="A raspberry with green leaves&#10;&#10;Description automatically generated">
            <a:extLst>
              <a:ext uri="{FF2B5EF4-FFF2-40B4-BE49-F238E27FC236}">
                <a16:creationId xmlns:a16="http://schemas.microsoft.com/office/drawing/2014/main" id="{1B5F2F0C-96EB-6977-5C7A-7A5D9B52D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522" y="1269586"/>
            <a:ext cx="1895475" cy="2419350"/>
          </a:xfrm>
          <a:prstGeom prst="rect">
            <a:avLst/>
          </a:prstGeom>
        </p:spPr>
      </p:pic>
      <p:pic>
        <p:nvPicPr>
          <p:cNvPr id="15" name="Picture 14" descr="A close-up of a white device&#10;&#10;Description automatically generated">
            <a:extLst>
              <a:ext uri="{FF2B5EF4-FFF2-40B4-BE49-F238E27FC236}">
                <a16:creationId xmlns:a16="http://schemas.microsoft.com/office/drawing/2014/main" id="{FF55396D-6C93-F74A-545E-007DC048D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176" y="387039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2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E31A-2C04-BD2E-4BA3-48328E958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369" y="213520"/>
            <a:ext cx="10363200" cy="61967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dobe Devanagari"/>
              </a:rPr>
              <a:t>         </a:t>
            </a:r>
            <a:r>
              <a:rPr lang="en-US" sz="3600">
                <a:latin typeface="Adobe Devanagari"/>
              </a:rPr>
              <a:t>Architectural Diagram for Audio Detection Device</a:t>
            </a:r>
            <a:endParaRPr lang="en-US" sz="3600"/>
          </a:p>
        </p:txBody>
      </p:sp>
      <p:pic>
        <p:nvPicPr>
          <p:cNvPr id="4" name="Picture 3" descr="A diagram of a device&#10;&#10;Description automatically generated">
            <a:extLst>
              <a:ext uri="{FF2B5EF4-FFF2-40B4-BE49-F238E27FC236}">
                <a16:creationId xmlns:a16="http://schemas.microsoft.com/office/drawing/2014/main" id="{99601ADF-2C84-70B5-3590-57B7F21A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2" y="874087"/>
            <a:ext cx="9011477" cy="51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0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IT20641092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Wijesinha W.S.S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916B2C-8227-0B19-FF46-6288915B0206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EB17FBE-40F5-FB14-6FAD-40820FC7587E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Hardware Implementation</a:t>
            </a:r>
            <a:endParaRPr lang="en-US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9C36-7295-4FD5-A2AD-9589E51164AA}"/>
              </a:ext>
            </a:extLst>
          </p:cNvPr>
          <p:cNvSpPr txBox="1"/>
          <p:nvPr/>
        </p:nvSpPr>
        <p:spPr>
          <a:xfrm>
            <a:off x="1594511" y="1033378"/>
            <a:ext cx="9680378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b="1">
                <a:ea typeface="Cambria"/>
              </a:rPr>
              <a:t>Used mic device to getting the sound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b="1">
                <a:ea typeface="Cambria"/>
              </a:rPr>
              <a:t>Intergrated the mic with raspberry pi board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b="1">
                <a:ea typeface="Cambria"/>
              </a:rPr>
              <a:t>For getting Temperature, Humidity, GPS ; DHD22 and GPS sensor integrated with the raspberry board.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b="1">
                <a:ea typeface="Cambria"/>
              </a:rPr>
              <a:t>Used OLED display to display the device statues  such as all the System online, Current sound level , Sound detected, Sound analysing, Monkey detected and other console lines</a:t>
            </a:r>
          </a:p>
          <a:p>
            <a:pPr>
              <a:lnSpc>
                <a:spcPct val="150000"/>
              </a:lnSpc>
            </a:pPr>
            <a:endParaRPr lang="en-GB" sz="2400" b="1">
              <a:ea typeface="Cambria"/>
            </a:endParaRPr>
          </a:p>
          <a:p>
            <a:pPr marL="285750" indent="-285750">
              <a:buFont typeface="Arial"/>
              <a:buChar char="•"/>
            </a:pPr>
            <a:endParaRPr lang="en-GB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30620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IT20641092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Wijesinha W.S.S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916B2C-8227-0B19-FF46-6288915B0206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EB17FBE-40F5-FB14-6FAD-40820FC7587E}"/>
              </a:ext>
            </a:extLst>
          </p:cNvPr>
          <p:cNvSpPr>
            <a:spLocks noGrp="1"/>
          </p:cNvSpPr>
          <p:nvPr/>
        </p:nvSpPr>
        <p:spPr>
          <a:xfrm>
            <a:off x="249583" y="73991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Methodology</a:t>
            </a:r>
            <a:endParaRPr lang="en-US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9C36-7295-4FD5-A2AD-9589E51164AA}"/>
              </a:ext>
            </a:extLst>
          </p:cNvPr>
          <p:cNvSpPr txBox="1"/>
          <p:nvPr/>
        </p:nvSpPr>
        <p:spPr>
          <a:xfrm>
            <a:off x="390772" y="657900"/>
            <a:ext cx="10707422" cy="5829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The device implemented to real time monitoring for 24 hours.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Get current sound level.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Initialized threshold limit and sounds which surpass that trigger the mic and get 4 seconds recording through audacity.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Analize the sound using model and get the predicted output.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If macaque sound using DHD22 get the temperature and humidity, Using </a:t>
            </a:r>
            <a:r>
              <a:rPr lang="en-GB" sz="2800" b="1" err="1">
                <a:ea typeface="Cambria"/>
              </a:rPr>
              <a:t>gps</a:t>
            </a:r>
            <a:r>
              <a:rPr lang="en-GB" sz="2800" b="1">
                <a:ea typeface="Cambria"/>
              </a:rPr>
              <a:t> sensor get the location of the device.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Update the data base with real time data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 Set the sound trigger.</a:t>
            </a:r>
          </a:p>
        </p:txBody>
      </p:sp>
    </p:spTree>
    <p:extLst>
      <p:ext uri="{BB962C8B-B14F-4D97-AF65-F5344CB8AC3E}">
        <p14:creationId xmlns:p14="http://schemas.microsoft.com/office/powerpoint/2010/main" val="85920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531B663-86A0-340F-0C40-C78510CDC6B9}"/>
              </a:ext>
            </a:extLst>
          </p:cNvPr>
          <p:cNvSpPr>
            <a:spLocks noGrp="1"/>
          </p:cNvSpPr>
          <p:nvPr/>
        </p:nvSpPr>
        <p:spPr>
          <a:xfrm>
            <a:off x="963084" y="2837087"/>
            <a:ext cx="10363200" cy="1111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latin typeface="Adobe Devanagari"/>
              </a:rPr>
              <a:t>IT20637064 | ANUTHTHARA R.M.C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60055F9-1479-942E-7222-BC22B39959E1}"/>
              </a:ext>
            </a:extLst>
          </p:cNvPr>
          <p:cNvSpPr>
            <a:spLocks noGrp="1"/>
          </p:cNvSpPr>
          <p:nvPr/>
        </p:nvSpPr>
        <p:spPr>
          <a:xfrm>
            <a:off x="963084" y="4237261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solidFill>
                  <a:srgbClr val="888888"/>
                </a:solidFill>
                <a:ea typeface="Cambria"/>
              </a:rPr>
              <a:t>Bachelor of Science (Hons) in Information Technology </a:t>
            </a:r>
          </a:p>
          <a:p>
            <a:r>
              <a:rPr lang="en-US" sz="1900">
                <a:solidFill>
                  <a:srgbClr val="888888"/>
                </a:solidFill>
                <a:ea typeface="Cambria"/>
              </a:rPr>
              <a:t>Specializing in Software Engineering</a:t>
            </a:r>
            <a:endParaRPr lang="en-US"/>
          </a:p>
          <a:p>
            <a:endParaRPr lang="en-US">
              <a:ea typeface="Cambria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0ADF26-0DDE-103B-AFFF-9B3ACE3E1E08}"/>
              </a:ext>
            </a:extLst>
          </p:cNvPr>
          <p:cNvSpPr txBox="1">
            <a:spLocks/>
          </p:cNvSpPr>
          <p:nvPr/>
        </p:nvSpPr>
        <p:spPr>
          <a:xfrm>
            <a:off x="957333" y="3038190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solidFill>
                  <a:srgbClr val="888888"/>
                </a:solidFill>
                <a:ea typeface="Cambria"/>
              </a:rPr>
              <a:t>Topic – C</a:t>
            </a:r>
            <a:r>
              <a:rPr lang="en-US" sz="1900">
                <a:solidFill>
                  <a:srgbClr val="898989"/>
                </a:solidFill>
                <a:ea typeface="Cambria"/>
              </a:rPr>
              <a:t>onfirmation of macaque monkeys crop raiding and repelling macaque monkeys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IT20637064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 err="1">
                <a:solidFill>
                  <a:schemeClr val="tx1"/>
                </a:solidFill>
              </a:rPr>
              <a:t>Anuththara</a:t>
            </a:r>
            <a:r>
              <a:rPr lang="en-US" b="1">
                <a:solidFill>
                  <a:schemeClr val="tx1"/>
                </a:solidFill>
              </a:rPr>
              <a:t> R. M .C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0E8B2DA9-FD9B-B3F6-4B03-63610E44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622" y="218097"/>
            <a:ext cx="25241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45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IT20637064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 err="1">
                <a:solidFill>
                  <a:schemeClr val="tx1"/>
                </a:solidFill>
              </a:rPr>
              <a:t>Anuththara</a:t>
            </a:r>
            <a:r>
              <a:rPr lang="en-US" b="1">
                <a:solidFill>
                  <a:schemeClr val="tx1"/>
                </a:solidFill>
              </a:rPr>
              <a:t> R. M .C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9F6198-733A-D018-09C5-929E7A6432ED}"/>
              </a:ext>
            </a:extLst>
          </p:cNvPr>
          <p:cNvSpPr>
            <a:spLocks noGrp="1"/>
          </p:cNvSpPr>
          <p:nvPr/>
        </p:nvSpPr>
        <p:spPr>
          <a:xfrm>
            <a:off x="304800" y="127958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Introduction and Background</a:t>
            </a:r>
            <a:endParaRPr lang="en-US" sz="40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B5087-6596-09D0-8240-27A6441E33AD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AD3B2-C7BF-8AF5-E006-FB1722BD68E5}"/>
              </a:ext>
            </a:extLst>
          </p:cNvPr>
          <p:cNvSpPr txBox="1"/>
          <p:nvPr/>
        </p:nvSpPr>
        <p:spPr>
          <a:xfrm>
            <a:off x="930627" y="1597120"/>
            <a:ext cx="7695994" cy="3243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3200">
                <a:latin typeface="Calibri"/>
                <a:cs typeface="Calibri"/>
              </a:rPr>
              <a:t>Method</a:t>
            </a:r>
            <a:r>
              <a:rPr lang="en-US" sz="3200">
                <a:latin typeface="Calibri"/>
                <a:ea typeface="Calibri"/>
                <a:cs typeface="Calibri"/>
              </a:rPr>
              <a:t> to confirm the presence </a:t>
            </a:r>
            <a:r>
              <a:rPr lang="en-US" sz="3200">
                <a:latin typeface="Calibri"/>
                <a:cs typeface="Calibri"/>
              </a:rPr>
              <a:t>of macaque monkeys</a:t>
            </a:r>
            <a:endParaRPr lang="en-US" sz="320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3200">
                <a:latin typeface="Calibri"/>
                <a:cs typeface="Calibri"/>
              </a:rPr>
              <a:t>How do repel macaque monkeys</a:t>
            </a:r>
            <a:endParaRPr lang="en-US" sz="320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3200">
                <a:latin typeface="Calibri"/>
                <a:cs typeface="Calibri"/>
              </a:rPr>
              <a:t>Alert the farmer about the </a:t>
            </a:r>
            <a:r>
              <a:rPr lang="en-US" sz="3200">
                <a:latin typeface="Calibri"/>
                <a:ea typeface="Calibri"/>
                <a:cs typeface="Calibri"/>
              </a:rPr>
              <a:t>presence of monkeys</a:t>
            </a:r>
          </a:p>
          <a:p>
            <a:pPr marL="457200" indent="-457200">
              <a:buFontTx/>
              <a:buChar char="•"/>
            </a:pPr>
            <a:endParaRPr lang="en-US" sz="3200">
              <a:latin typeface="Calibri"/>
              <a:ea typeface="Calibri"/>
              <a:cs typeface="Arial"/>
            </a:endParaRPr>
          </a:p>
        </p:txBody>
      </p:sp>
      <p:pic>
        <p:nvPicPr>
          <p:cNvPr id="2" name="Picture 1" descr="A monkey holding a plant&#10;&#10;Description automatically generated">
            <a:extLst>
              <a:ext uri="{FF2B5EF4-FFF2-40B4-BE49-F238E27FC236}">
                <a16:creationId xmlns:a16="http://schemas.microsoft.com/office/drawing/2014/main" id="{3FC2D7F6-1567-2AF9-6B96-DD47B8FE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61" y="745300"/>
            <a:ext cx="2449286" cy="494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29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IT20637064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 err="1">
                <a:solidFill>
                  <a:schemeClr val="tx1"/>
                </a:solidFill>
              </a:rPr>
              <a:t>Anuththara</a:t>
            </a:r>
            <a:r>
              <a:rPr lang="en-US" b="1">
                <a:solidFill>
                  <a:schemeClr val="tx1"/>
                </a:solidFill>
              </a:rPr>
              <a:t> R. M .C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F8C6CA-95FD-FD94-C501-798319050933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AA4FC1-C00C-432D-0E44-FAB22318F9EE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Component Work Breakdown</a:t>
            </a:r>
            <a:endParaRPr lang="en-US" sz="4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247AB-6540-A4CA-834E-01F3D834FEC5}"/>
              </a:ext>
            </a:extLst>
          </p:cNvPr>
          <p:cNvSpPr txBox="1"/>
          <p:nvPr/>
        </p:nvSpPr>
        <p:spPr>
          <a:xfrm>
            <a:off x="2265947" y="1278356"/>
            <a:ext cx="7319210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Data Collection  </a:t>
            </a:r>
            <a:endParaRPr lang="en-US"/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Prediction Model Implementation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Camera Module integration with Model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Alarm System integrate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Mobile Application UI design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Mobile Application Development</a:t>
            </a:r>
          </a:p>
          <a:p>
            <a:endParaRPr lang="en-US" sz="2400">
              <a:latin typeface="Segoe UI"/>
              <a:ea typeface="Cambria"/>
              <a:cs typeface="Segoe UI"/>
            </a:endParaRPr>
          </a:p>
          <a:p>
            <a:endParaRPr lang="en-US" sz="2400" b="1">
              <a:latin typeface="Seaford Display"/>
              <a:ea typeface="Cambria"/>
            </a:endParaRPr>
          </a:p>
        </p:txBody>
      </p:sp>
      <p:pic>
        <p:nvPicPr>
          <p:cNvPr id="11" name="Picture 10" descr="A green tick in a box&#10;&#10;Description automatically generated">
            <a:extLst>
              <a:ext uri="{FF2B5EF4-FFF2-40B4-BE49-F238E27FC236}">
                <a16:creationId xmlns:a16="http://schemas.microsoft.com/office/drawing/2014/main" id="{5AB0279A-8066-284B-92F0-CB56C2F4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28" y="930836"/>
            <a:ext cx="800100" cy="790575"/>
          </a:xfrm>
          <a:prstGeom prst="rect">
            <a:avLst/>
          </a:prstGeom>
        </p:spPr>
      </p:pic>
      <p:pic>
        <p:nvPicPr>
          <p:cNvPr id="12" name="Picture 11" descr="A green tick in a box&#10;&#10;Description automatically generated">
            <a:extLst>
              <a:ext uri="{FF2B5EF4-FFF2-40B4-BE49-F238E27FC236}">
                <a16:creationId xmlns:a16="http://schemas.microsoft.com/office/drawing/2014/main" id="{1C09ED59-ED9D-7847-1CE7-CA2B982B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28" y="1722939"/>
            <a:ext cx="800100" cy="790575"/>
          </a:xfrm>
          <a:prstGeom prst="rect">
            <a:avLst/>
          </a:prstGeom>
        </p:spPr>
      </p:pic>
      <p:pic>
        <p:nvPicPr>
          <p:cNvPr id="15" name="Picture 14" descr="A green tick in a box&#10;&#10;Description automatically generated">
            <a:extLst>
              <a:ext uri="{FF2B5EF4-FFF2-40B4-BE49-F238E27FC236}">
                <a16:creationId xmlns:a16="http://schemas.microsoft.com/office/drawing/2014/main" id="{0B0BAEEA-4E12-0E23-85CE-102A9BFB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33" y="3176316"/>
            <a:ext cx="800100" cy="790575"/>
          </a:xfrm>
          <a:prstGeom prst="rect">
            <a:avLst/>
          </a:prstGeom>
        </p:spPr>
      </p:pic>
      <p:pic>
        <p:nvPicPr>
          <p:cNvPr id="6" name="Picture 5" descr="A person holding a pencil next to a clipboard&#10;&#10;Description automatically generated">
            <a:extLst>
              <a:ext uri="{FF2B5EF4-FFF2-40B4-BE49-F238E27FC236}">
                <a16:creationId xmlns:a16="http://schemas.microsoft.com/office/drawing/2014/main" id="{5C7BA15F-B8B7-F8D0-7D68-69F4CD31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243" y="1176517"/>
            <a:ext cx="4517572" cy="4506686"/>
          </a:xfrm>
          <a:prstGeom prst="rect">
            <a:avLst/>
          </a:prstGeom>
        </p:spPr>
      </p:pic>
      <p:pic>
        <p:nvPicPr>
          <p:cNvPr id="2" name="Picture 1" descr="A green tick in a box&#10;&#10;Description automatically generated">
            <a:extLst>
              <a:ext uri="{FF2B5EF4-FFF2-40B4-BE49-F238E27FC236}">
                <a16:creationId xmlns:a16="http://schemas.microsoft.com/office/drawing/2014/main" id="{AB2E3085-44E2-1785-C22F-1E936A78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71" y="2451808"/>
            <a:ext cx="800100" cy="790575"/>
          </a:xfrm>
          <a:prstGeom prst="rect">
            <a:avLst/>
          </a:prstGeom>
        </p:spPr>
      </p:pic>
      <p:pic>
        <p:nvPicPr>
          <p:cNvPr id="9" name="Picture 8" descr="A green tick in a box&#10;&#10;Description automatically generated">
            <a:extLst>
              <a:ext uri="{FF2B5EF4-FFF2-40B4-BE49-F238E27FC236}">
                <a16:creationId xmlns:a16="http://schemas.microsoft.com/office/drawing/2014/main" id="{943F8C9E-5288-B567-446E-222C179F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33" y="3916544"/>
            <a:ext cx="800100" cy="790575"/>
          </a:xfrm>
          <a:prstGeom prst="rect">
            <a:avLst/>
          </a:prstGeom>
        </p:spPr>
      </p:pic>
      <p:pic>
        <p:nvPicPr>
          <p:cNvPr id="13" name="Picture 12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EC8DAE86-3A06-56FD-EC7F-B1C5677C4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367" y="4954267"/>
            <a:ext cx="364959" cy="3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5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AE2FB59-AF60-C79D-B9D0-C64943DACC72}"/>
              </a:ext>
            </a:extLst>
          </p:cNvPr>
          <p:cNvSpPr/>
          <p:nvPr/>
        </p:nvSpPr>
        <p:spPr>
          <a:xfrm>
            <a:off x="5572480" y="3025619"/>
            <a:ext cx="5326034" cy="317779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4A838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IT20637064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 err="1">
                <a:solidFill>
                  <a:schemeClr val="tx1"/>
                </a:solidFill>
              </a:rPr>
              <a:t>Anuththara</a:t>
            </a:r>
            <a:r>
              <a:rPr lang="en-US" b="1">
                <a:solidFill>
                  <a:schemeClr val="tx1"/>
                </a:solidFill>
              </a:rPr>
              <a:t> R. M .C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03004F-1E97-5202-5ADA-1734E5F332CD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3B3FFF-8654-8A45-A7EC-1D8E3DC282D6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Component Methodology</a:t>
            </a:r>
            <a:endParaRPr lang="en-US" sz="4000" b="1" err="1"/>
          </a:p>
        </p:txBody>
      </p:sp>
      <p:pic>
        <p:nvPicPr>
          <p:cNvPr id="6" name="Picture 5" descr="A green tick in a box&#10;&#10;Description automatically generated">
            <a:extLst>
              <a:ext uri="{FF2B5EF4-FFF2-40B4-BE49-F238E27FC236}">
                <a16:creationId xmlns:a16="http://schemas.microsoft.com/office/drawing/2014/main" id="{18B3CF97-2C18-6673-2E38-999F4FA4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11" y="1325562"/>
            <a:ext cx="792753" cy="783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A31845-8896-4FD6-37E4-D456A24E4AC5}"/>
              </a:ext>
            </a:extLst>
          </p:cNvPr>
          <p:cNvSpPr txBox="1"/>
          <p:nvPr/>
        </p:nvSpPr>
        <p:spPr>
          <a:xfrm>
            <a:off x="2152994" y="1493849"/>
            <a:ext cx="7614127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mbria"/>
                <a:ea typeface="Cambria"/>
              </a:rPr>
              <a:t>Data Collection and Summarizing</a:t>
            </a:r>
            <a:endParaRPr lang="en-US" sz="2400">
              <a:latin typeface="Cambria"/>
              <a:ea typeface="Cambria"/>
            </a:endParaRPr>
          </a:p>
          <a:p>
            <a:r>
              <a:rPr lang="en-US" sz="2400">
                <a:latin typeface="Cambria"/>
                <a:ea typeface="Cambria"/>
                <a:hlinkClick r:id="rId3"/>
              </a:rPr>
              <a:t>National Zoological Gardens of Sri Lanka </a:t>
            </a:r>
            <a:r>
              <a:rPr lang="en-US" sz="2400" b="1">
                <a:latin typeface="Seaford Display"/>
                <a:ea typeface="Cambria"/>
              </a:rPr>
              <a:t>        </a:t>
            </a:r>
            <a:endParaRPr lang="en-US"/>
          </a:p>
        </p:txBody>
      </p:sp>
      <p:pic>
        <p:nvPicPr>
          <p:cNvPr id="7" name="Picture 6" descr="A monkey with a face on a brick wall&#10;&#10;Description automatically generated">
            <a:extLst>
              <a:ext uri="{FF2B5EF4-FFF2-40B4-BE49-F238E27FC236}">
                <a16:creationId xmlns:a16="http://schemas.microsoft.com/office/drawing/2014/main" id="{26AA674A-CC82-7051-F6B5-74DBEC9FD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026" y="3081926"/>
            <a:ext cx="5146110" cy="30532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95734C-55B8-08A6-DC1C-EBD5FE96CA32}"/>
              </a:ext>
            </a:extLst>
          </p:cNvPr>
          <p:cNvSpPr/>
          <p:nvPr/>
        </p:nvSpPr>
        <p:spPr>
          <a:xfrm>
            <a:off x="1031795" y="2668628"/>
            <a:ext cx="5012884" cy="285420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4A838"/>
              </a:solidFill>
            </a:endParaRPr>
          </a:p>
        </p:txBody>
      </p:sp>
      <p:pic>
        <p:nvPicPr>
          <p:cNvPr id="2" name="Picture 1" descr="A monkey looking at the camera&#10;&#10;Description automatically generated">
            <a:extLst>
              <a:ext uri="{FF2B5EF4-FFF2-40B4-BE49-F238E27FC236}">
                <a16:creationId xmlns:a16="http://schemas.microsoft.com/office/drawing/2014/main" id="{E88254A9-67A4-3A02-471A-DFB150FDC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133" y="2724932"/>
            <a:ext cx="4853836" cy="27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10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IT20637064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 err="1">
                <a:solidFill>
                  <a:schemeClr val="tx1"/>
                </a:solidFill>
              </a:rPr>
              <a:t>Anuththara</a:t>
            </a:r>
            <a:r>
              <a:rPr lang="en-US" b="1">
                <a:solidFill>
                  <a:schemeClr val="tx1"/>
                </a:solidFill>
              </a:rPr>
              <a:t> R. M .C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916B2C-8227-0B19-FF46-6288915B0206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A green tick in a box&#10;&#10;Description automatically generated">
            <a:extLst>
              <a:ext uri="{FF2B5EF4-FFF2-40B4-BE49-F238E27FC236}">
                <a16:creationId xmlns:a16="http://schemas.microsoft.com/office/drawing/2014/main" id="{E92CFA26-D533-91FA-8C7E-19B706D2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249029"/>
            <a:ext cx="800100" cy="790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D16CD-4598-F2DF-4E9E-E8AD8DCF8EF8}"/>
              </a:ext>
            </a:extLst>
          </p:cNvPr>
          <p:cNvSpPr txBox="1"/>
          <p:nvPr/>
        </p:nvSpPr>
        <p:spPr>
          <a:xfrm>
            <a:off x="1879933" y="1526506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Detection Model Implementation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EB17FBE-40F5-FB14-6FAD-40820FC7587E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Tools and Software Used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9C36-7295-4FD5-A2AD-9589E51164AA}"/>
              </a:ext>
            </a:extLst>
          </p:cNvPr>
          <p:cNvSpPr txBox="1"/>
          <p:nvPr/>
        </p:nvSpPr>
        <p:spPr>
          <a:xfrm>
            <a:off x="1996810" y="1986745"/>
            <a:ext cx="645378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b="1">
                <a:latin typeface="Seaford Display"/>
              </a:rPr>
              <a:t>Detection Models with  YOLO</a:t>
            </a:r>
            <a:endParaRPr lang="en-GB">
              <a:latin typeface="Cambria"/>
              <a:ea typeface="Cambria"/>
            </a:endParaRP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Language - Python</a:t>
            </a:r>
            <a:endParaRPr lang="en-US"/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Tools – Anaconda</a:t>
            </a:r>
            <a:endParaRPr lang="en-US"/>
          </a:p>
          <a:p>
            <a:r>
              <a:rPr lang="en-US" sz="2400" b="1">
                <a:latin typeface="Seaford Display"/>
                <a:ea typeface="Cambria"/>
              </a:rPr>
              <a:t>                Visual Studio code</a:t>
            </a:r>
          </a:p>
          <a:p>
            <a:r>
              <a:rPr lang="en-US" sz="2400" b="1">
                <a:latin typeface="Seaford Display"/>
                <a:ea typeface="Cambria"/>
              </a:rPr>
              <a:t>  </a:t>
            </a:r>
          </a:p>
        </p:txBody>
      </p:sp>
      <p:pic>
        <p:nvPicPr>
          <p:cNvPr id="17" name="Picture 16" descr="A blue and yellow snake logo&#10;&#10;Description automatically generated">
            <a:extLst>
              <a:ext uri="{FF2B5EF4-FFF2-40B4-BE49-F238E27FC236}">
                <a16:creationId xmlns:a16="http://schemas.microsoft.com/office/drawing/2014/main" id="{ABB84369-B723-A6E9-DEE7-7E9BFA6CC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486" y="988732"/>
            <a:ext cx="2320090" cy="2352747"/>
          </a:xfrm>
          <a:prstGeom prst="rect">
            <a:avLst/>
          </a:prstGeom>
        </p:spPr>
      </p:pic>
      <p:pic>
        <p:nvPicPr>
          <p:cNvPr id="6" name="Picture 5" descr="A green circle with a white border&#10;&#10;Description automatically generated">
            <a:extLst>
              <a:ext uri="{FF2B5EF4-FFF2-40B4-BE49-F238E27FC236}">
                <a16:creationId xmlns:a16="http://schemas.microsoft.com/office/drawing/2014/main" id="{ADD7F7EF-F46B-AEDD-4DA8-893C7E2A1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379" y="3335713"/>
            <a:ext cx="2189546" cy="2212558"/>
          </a:xfrm>
          <a:prstGeom prst="rect">
            <a:avLst/>
          </a:prstGeom>
        </p:spPr>
      </p:pic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1364116D-B635-EAF2-7ED8-7BD0B6F6A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58" y="2852467"/>
            <a:ext cx="2172532" cy="21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30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IT20637064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 err="1">
                <a:solidFill>
                  <a:schemeClr val="tx1"/>
                </a:solidFill>
              </a:rPr>
              <a:t>Anuththara</a:t>
            </a:r>
            <a:r>
              <a:rPr lang="en-US" b="1">
                <a:solidFill>
                  <a:schemeClr val="tx1"/>
                </a:solidFill>
              </a:rPr>
              <a:t> R. M .C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916B2C-8227-0B19-FF46-6288915B0206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EB17FBE-40F5-FB14-6FAD-40820FC7587E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Tools and Software Used</a:t>
            </a:r>
            <a:endParaRPr lang="en-US"/>
          </a:p>
        </p:txBody>
      </p:sp>
      <p:pic>
        <p:nvPicPr>
          <p:cNvPr id="12" name="Picture 11" descr="A green tick in a box&#10;&#10;Description automatically generated">
            <a:extLst>
              <a:ext uri="{FF2B5EF4-FFF2-40B4-BE49-F238E27FC236}">
                <a16:creationId xmlns:a16="http://schemas.microsoft.com/office/drawing/2014/main" id="{67158CFF-FAC6-1CEA-3748-E218C0E7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78" y="1161943"/>
            <a:ext cx="800100" cy="790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A13426-127B-E831-1BA7-353AB02D1CBB}"/>
              </a:ext>
            </a:extLst>
          </p:cNvPr>
          <p:cNvSpPr txBox="1"/>
          <p:nvPr/>
        </p:nvSpPr>
        <p:spPr>
          <a:xfrm>
            <a:off x="2046514" y="1382486"/>
            <a:ext cx="3581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</a:rPr>
              <a:t>Device Implementation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27F0E-2362-4D4E-6C2B-16BA6B3632E7}"/>
              </a:ext>
            </a:extLst>
          </p:cNvPr>
          <p:cNvSpPr txBox="1"/>
          <p:nvPr/>
        </p:nvSpPr>
        <p:spPr>
          <a:xfrm>
            <a:off x="2340428" y="1850572"/>
            <a:ext cx="4474028" cy="1580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,Sans-Serif"/>
              <a:buChar char="§"/>
            </a:pPr>
            <a:r>
              <a:rPr lang="en-US" sz="2400" b="1">
                <a:latin typeface="Seaford Display"/>
              </a:rPr>
              <a:t>Raspberry Pi 4</a:t>
            </a:r>
          </a:p>
          <a:p>
            <a:pPr marL="342900" indent="-342900">
              <a:buFont typeface="Wingdings,Sans-Serif"/>
              <a:buChar char="§"/>
            </a:pPr>
            <a:r>
              <a:rPr lang="en-US" sz="2400" b="1">
                <a:latin typeface="Seaford Display"/>
              </a:rPr>
              <a:t>Camera module </a:t>
            </a:r>
          </a:p>
          <a:p>
            <a:pPr marL="342900" indent="-342900">
              <a:buFont typeface="Wingdings,Sans-Serif"/>
              <a:buChar char="§"/>
            </a:pPr>
            <a:r>
              <a:rPr lang="en-US" sz="2400" b="1">
                <a:latin typeface="Seaford Display"/>
              </a:rPr>
              <a:t>Buzzer Module</a:t>
            </a:r>
          </a:p>
          <a:p>
            <a:pPr marL="342900" indent="-342900">
              <a:buFont typeface="Wingdings,Sans-Serif"/>
              <a:buChar char="§"/>
            </a:pPr>
            <a:endParaRPr lang="en-US" sz="2400">
              <a:ea typeface="Cambria"/>
            </a:endParaRPr>
          </a:p>
        </p:txBody>
      </p:sp>
      <p:pic>
        <p:nvPicPr>
          <p:cNvPr id="16" name="Picture 15" descr="A close-up of a camera lens&#10;&#10;Description automatically generated">
            <a:extLst>
              <a:ext uri="{FF2B5EF4-FFF2-40B4-BE49-F238E27FC236}">
                <a16:creationId xmlns:a16="http://schemas.microsoft.com/office/drawing/2014/main" id="{4274FD46-9D02-61A7-DD6A-B1E932B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291" y="3205843"/>
            <a:ext cx="3136446" cy="1785258"/>
          </a:xfrm>
          <a:prstGeom prst="rect">
            <a:avLst/>
          </a:prstGeom>
        </p:spPr>
      </p:pic>
      <p:pic>
        <p:nvPicPr>
          <p:cNvPr id="2" name="Picture 1" descr="A green circuit board with many different ports&#10;&#10;Description automatically generated">
            <a:extLst>
              <a:ext uri="{FF2B5EF4-FFF2-40B4-BE49-F238E27FC236}">
                <a16:creationId xmlns:a16="http://schemas.microsoft.com/office/drawing/2014/main" id="{4F216EFD-74AB-277F-144A-FDD0DFA5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912" y="1096735"/>
            <a:ext cx="4139293" cy="2400300"/>
          </a:xfrm>
          <a:prstGeom prst="rect">
            <a:avLst/>
          </a:prstGeom>
        </p:spPr>
      </p:pic>
      <p:pic>
        <p:nvPicPr>
          <p:cNvPr id="18" name="Picture 17" descr="A close-up of a black electronic device&#10;&#10;Description automatically generated">
            <a:extLst>
              <a:ext uri="{FF2B5EF4-FFF2-40B4-BE49-F238E27FC236}">
                <a16:creationId xmlns:a16="http://schemas.microsoft.com/office/drawing/2014/main" id="{3EA891D0-2753-2900-364E-9EE539950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162" y="3060246"/>
            <a:ext cx="2711903" cy="20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1E1C-1A3E-290D-BA7E-815FF4AF6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52400"/>
            <a:ext cx="8915400" cy="838201"/>
          </a:xfrm>
        </p:spPr>
        <p:txBody>
          <a:bodyPr>
            <a:normAutofit/>
          </a:bodyPr>
          <a:lstStyle/>
          <a:p>
            <a:r>
              <a:rPr lang="en-US" sz="4000" b="1" i="0" u="none" strike="noStrike" baseline="0">
                <a:latin typeface="Calibri-Bold"/>
              </a:rPr>
              <a:t>Team Members</a:t>
            </a:r>
            <a:endParaRPr lang="en-US" sz="800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51716C8-F5AC-EB47-6EAB-50F4E5BB4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318309"/>
              </p:ext>
            </p:extLst>
          </p:nvPr>
        </p:nvGraphicFramePr>
        <p:xfrm>
          <a:off x="566468" y="2590800"/>
          <a:ext cx="6248400" cy="2819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1634415005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14166743"/>
                    </a:ext>
                  </a:extLst>
                </a:gridCol>
              </a:tblGrid>
              <a:tr h="563880">
                <a:tc>
                  <a:txBody>
                    <a:bodyPr/>
                    <a:lstStyle/>
                    <a:p>
                      <a:r>
                        <a:rPr lang="en-US"/>
                        <a:t>Team Member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80340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</a:rPr>
                        <a:t>Senanayake P.M.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</a:rPr>
                        <a:t>IT20606756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67803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/>
                        <a:t>Withanage P.W.E.L.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IT20600334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087058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/>
                        <a:t>Wijesinha W.S.S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IT20641092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63657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/>
                        <a:t>Anuththara R.M.C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IT20637064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72559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62FBE92-AE76-6E17-6962-65C79912B1AA}"/>
              </a:ext>
            </a:extLst>
          </p:cNvPr>
          <p:cNvSpPr txBox="1">
            <a:spLocks/>
          </p:cNvSpPr>
          <p:nvPr/>
        </p:nvSpPr>
        <p:spPr>
          <a:xfrm>
            <a:off x="533400" y="1086196"/>
            <a:ext cx="8915400" cy="838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/>
            <a:r>
              <a:rPr lang="en-US" sz="2400" b="1" i="0" u="none" strike="noStrike" baseline="0">
                <a:latin typeface="Calibri-Bold"/>
              </a:rPr>
              <a:t>Supervisor </a:t>
            </a:r>
            <a:r>
              <a:rPr lang="en-US" sz="2800" b="1" i="0" u="none" strike="noStrike" baseline="0">
                <a:latin typeface="Calibri-Bold"/>
              </a:rPr>
              <a:t>: </a:t>
            </a:r>
            <a:r>
              <a:rPr lang="en-US" sz="2000" b="1">
                <a:latin typeface="Adobe Devanagari"/>
              </a:rPr>
              <a:t>Mr. Vishan </a:t>
            </a:r>
            <a:r>
              <a:rPr lang="en-US" sz="2000" b="1" err="1">
                <a:latin typeface="Adobe Devanagari"/>
              </a:rPr>
              <a:t>Jayasinghearachchi</a:t>
            </a:r>
            <a:endParaRPr lang="en-US" sz="2400" b="1" i="0" u="none" strike="noStrike" baseline="0" err="1">
              <a:latin typeface="Calibri" panose="020F0502020204030204" pitchFamily="34" charset="0"/>
            </a:endParaRPr>
          </a:p>
          <a:p>
            <a:pPr algn="l"/>
            <a:r>
              <a:rPr lang="en-US" sz="2400" b="1" i="0" u="none" strike="noStrike" baseline="0">
                <a:latin typeface="Calibri-Bold"/>
              </a:rPr>
              <a:t>Co-Supervisor </a:t>
            </a:r>
            <a:r>
              <a:rPr lang="en-US" sz="2800" b="1" i="0" u="none" strike="noStrike" baseline="0">
                <a:latin typeface="Calibri-Bold"/>
              </a:rPr>
              <a:t>: </a:t>
            </a:r>
            <a:r>
              <a:rPr lang="en-US" sz="2000" b="1">
                <a:latin typeface="Adobe Devanagari"/>
              </a:rPr>
              <a:t>Mr. Samadhi Rathnayake</a:t>
            </a:r>
            <a:endParaRPr lang="en-US" sz="1800" b="1">
              <a:latin typeface="Adobe Devanaga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A383F9-2A71-4BC7-BF57-832766A11789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Picture 11" descr="A group of people in suits standing in front of a white board&#10;&#10;Description automatically generated">
            <a:extLst>
              <a:ext uri="{FF2B5EF4-FFF2-40B4-BE49-F238E27FC236}">
                <a16:creationId xmlns:a16="http://schemas.microsoft.com/office/drawing/2014/main" id="{AB17DF18-B516-ABBB-0604-83D7B8E7A3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24397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1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black and green cloud with a white circle&#10;&#10;Description automatically generated">
            <a:extLst>
              <a:ext uri="{FF2B5EF4-FFF2-40B4-BE49-F238E27FC236}">
                <a16:creationId xmlns:a16="http://schemas.microsoft.com/office/drawing/2014/main" id="{9DF89417-C35D-7730-C0C6-984449E3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602" y="3603545"/>
            <a:ext cx="1444690" cy="14664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87BC08-6DD3-40AE-F615-C4781BE2A69E}"/>
              </a:ext>
            </a:extLst>
          </p:cNvPr>
          <p:cNvSpPr/>
          <p:nvPr/>
        </p:nvSpPr>
        <p:spPr>
          <a:xfrm>
            <a:off x="1241991" y="4570942"/>
            <a:ext cx="2625015" cy="169507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Farm Area</a:t>
            </a: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2AEB65-5750-88FF-0D54-7A0EC83C7BA0}"/>
              </a:ext>
            </a:extLst>
          </p:cNvPr>
          <p:cNvSpPr/>
          <p:nvPr/>
        </p:nvSpPr>
        <p:spPr>
          <a:xfrm>
            <a:off x="841656" y="4234668"/>
            <a:ext cx="792078" cy="6918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ea typeface="Calibri"/>
                <a:cs typeface="Calibri"/>
              </a:rPr>
              <a:t>Device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C87CDD-8253-C5E5-1149-F36F417A61DA}"/>
              </a:ext>
            </a:extLst>
          </p:cNvPr>
          <p:cNvSpPr/>
          <p:nvPr/>
        </p:nvSpPr>
        <p:spPr>
          <a:xfrm>
            <a:off x="3316918" y="4234669"/>
            <a:ext cx="792078" cy="6918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ea typeface="Calibri"/>
                <a:cs typeface="Calibri"/>
              </a:rPr>
              <a:t>Device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F3BDAF-2F93-8215-765F-FC7D9DBF677E}"/>
              </a:ext>
            </a:extLst>
          </p:cNvPr>
          <p:cNvSpPr/>
          <p:nvPr/>
        </p:nvSpPr>
        <p:spPr>
          <a:xfrm>
            <a:off x="3237656" y="5871857"/>
            <a:ext cx="792078" cy="6918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ea typeface="Calibri"/>
                <a:cs typeface="Calibri"/>
              </a:rPr>
              <a:t>Device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F97B78-DA77-AC92-3408-8573811C88E6}"/>
              </a:ext>
            </a:extLst>
          </p:cNvPr>
          <p:cNvSpPr/>
          <p:nvPr/>
        </p:nvSpPr>
        <p:spPr>
          <a:xfrm>
            <a:off x="874311" y="5918856"/>
            <a:ext cx="792078" cy="6918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ea typeface="Calibri"/>
                <a:cs typeface="Calibri"/>
              </a:rPr>
              <a:t>Device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F42AE29-AB67-C744-9478-666A35A8D18C}"/>
              </a:ext>
            </a:extLst>
          </p:cNvPr>
          <p:cNvSpPr/>
          <p:nvPr/>
        </p:nvSpPr>
        <p:spPr>
          <a:xfrm>
            <a:off x="7001641" y="4035805"/>
            <a:ext cx="1544053" cy="768302"/>
          </a:xfrm>
          <a:prstGeom prst="roundRect">
            <a:avLst/>
          </a:prstGeom>
          <a:ln w="28575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Application</a:t>
            </a:r>
          </a:p>
          <a:p>
            <a:pPr algn="ctr"/>
            <a:r>
              <a:rPr lang="en-US">
                <a:ea typeface="Calibri"/>
                <a:cs typeface="Calibri"/>
              </a:rPr>
              <a:t>Server Side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92B59-2D7A-2175-271D-879CD942B6A7}"/>
              </a:ext>
            </a:extLst>
          </p:cNvPr>
          <p:cNvSpPr txBox="1"/>
          <p:nvPr/>
        </p:nvSpPr>
        <p:spPr>
          <a:xfrm>
            <a:off x="3072543" y="1799493"/>
            <a:ext cx="121032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cs typeface="Calibri"/>
              </a:rPr>
              <a:t>2. Sending </a:t>
            </a:r>
          </a:p>
          <a:p>
            <a:r>
              <a:rPr lang="en-GB" sz="1400">
                <a:ea typeface="Calibri"/>
                <a:cs typeface="Calibri"/>
              </a:rPr>
              <a:t>Video Footages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10EF95-EE1A-7C59-8E1D-0A8FD1C27658}"/>
              </a:ext>
            </a:extLst>
          </p:cNvPr>
          <p:cNvSpPr/>
          <p:nvPr/>
        </p:nvSpPr>
        <p:spPr>
          <a:xfrm>
            <a:off x="9514379" y="4033988"/>
            <a:ext cx="992605" cy="1483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Application Client Side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B07CF3-783D-80D3-DF91-E7CFDC70E1EE}"/>
              </a:ext>
            </a:extLst>
          </p:cNvPr>
          <p:cNvSpPr txBox="1"/>
          <p:nvPr/>
        </p:nvSpPr>
        <p:spPr>
          <a:xfrm>
            <a:off x="4283686" y="928253"/>
            <a:ext cx="886143" cy="317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cs typeface="Calibri"/>
              </a:rPr>
              <a:t>Model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34FFA-9C36-A5ED-7379-9AE2E504934E}"/>
              </a:ext>
            </a:extLst>
          </p:cNvPr>
          <p:cNvSpPr txBox="1"/>
          <p:nvPr/>
        </p:nvSpPr>
        <p:spPr>
          <a:xfrm>
            <a:off x="5161733" y="1248637"/>
            <a:ext cx="183864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cs typeface="Calibri"/>
              </a:rPr>
              <a:t>3. Getting Output</a:t>
            </a:r>
          </a:p>
          <a:p>
            <a:r>
              <a:rPr lang="en-GB" sz="1400">
                <a:cs typeface="Calibri"/>
              </a:rPr>
              <a:t>[If macaque Monkey detected]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68AD7-4C22-4F62-B12C-A1750AF72AD5}"/>
              </a:ext>
            </a:extLst>
          </p:cNvPr>
          <p:cNvSpPr txBox="1"/>
          <p:nvPr/>
        </p:nvSpPr>
        <p:spPr>
          <a:xfrm>
            <a:off x="4570209" y="2645214"/>
            <a:ext cx="13373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cs typeface="Calibri"/>
              </a:rPr>
              <a:t>4. Store the Data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BDC87B-5325-4B39-F784-080AFFECEBF5}"/>
              </a:ext>
            </a:extLst>
          </p:cNvPr>
          <p:cNvSpPr txBox="1"/>
          <p:nvPr/>
        </p:nvSpPr>
        <p:spPr>
          <a:xfrm>
            <a:off x="8210425" y="3729315"/>
            <a:ext cx="17784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Calibri"/>
                <a:cs typeface="Calibri"/>
              </a:rPr>
              <a:t>5 .Display 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9F3ED8-1434-0D17-4EDC-573D3FE8F3B6}"/>
              </a:ext>
            </a:extLst>
          </p:cNvPr>
          <p:cNvSpPr txBox="1"/>
          <p:nvPr/>
        </p:nvSpPr>
        <p:spPr>
          <a:xfrm>
            <a:off x="7118683" y="6075948"/>
            <a:ext cx="4820955" cy="369332"/>
          </a:xfrm>
          <a:prstGeom prst="rect">
            <a:avLst/>
          </a:prstGeom>
          <a:solidFill>
            <a:schemeClr val="accent4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solidFill>
                  <a:schemeClr val="bg1"/>
                </a:solidFill>
                <a:latin typeface="Cambria"/>
                <a:ea typeface="Cambria"/>
                <a:cs typeface="Calibri" panose="020F0502020204030204"/>
              </a:rPr>
              <a:t>Macaque Monkey Confirmation and </a:t>
            </a:r>
            <a:r>
              <a:rPr lang="en-GB" b="1" err="1">
                <a:solidFill>
                  <a:schemeClr val="bg1"/>
                </a:solidFill>
                <a:latin typeface="Cambria"/>
                <a:ea typeface="Cambria"/>
                <a:cs typeface="Calibri" panose="020F0502020204030204"/>
              </a:rPr>
              <a:t>repellin</a:t>
            </a:r>
            <a:endParaRPr lang="en-US" err="1">
              <a:solidFill>
                <a:schemeClr val="bg1"/>
              </a:solidFill>
              <a:latin typeface="Cambria"/>
              <a:ea typeface="Cambria"/>
              <a:cs typeface="Calibri" panose="020F0502020204030204"/>
            </a:endParaRPr>
          </a:p>
        </p:txBody>
      </p:sp>
      <p:pic>
        <p:nvPicPr>
          <p:cNvPr id="5" name="Picture 4" descr="A green circle with white gears&#10;&#10;Description automatically generated">
            <a:extLst>
              <a:ext uri="{FF2B5EF4-FFF2-40B4-BE49-F238E27FC236}">
                <a16:creationId xmlns:a16="http://schemas.microsoft.com/office/drawing/2014/main" id="{E39A2EAE-C961-F11F-63EE-F78701C3C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94" y="1179929"/>
            <a:ext cx="1066493" cy="106649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0A4409-1D20-345B-C073-182D6FAF90CC}"/>
              </a:ext>
            </a:extLst>
          </p:cNvPr>
          <p:cNvCxnSpPr/>
          <p:nvPr/>
        </p:nvCxnSpPr>
        <p:spPr>
          <a:xfrm>
            <a:off x="5223295" y="1731632"/>
            <a:ext cx="2841689" cy="10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9979CA-107F-BAF2-78B9-796E2203B998}"/>
              </a:ext>
            </a:extLst>
          </p:cNvPr>
          <p:cNvSpPr/>
          <p:nvPr/>
        </p:nvSpPr>
        <p:spPr>
          <a:xfrm>
            <a:off x="1286180" y="1503970"/>
            <a:ext cx="1805613" cy="48302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 panose="020F0502020204030204"/>
                <a:cs typeface="Calibri" panose="020F0502020204030204"/>
              </a:rPr>
              <a:t>Camera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122963-6B26-7157-1122-920942F3138B}"/>
              </a:ext>
            </a:extLst>
          </p:cNvPr>
          <p:cNvCxnSpPr/>
          <p:nvPr/>
        </p:nvCxnSpPr>
        <p:spPr>
          <a:xfrm>
            <a:off x="2990129" y="1767917"/>
            <a:ext cx="1020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F35CE7-C8A0-C642-9283-CBF04F886EC8}"/>
              </a:ext>
            </a:extLst>
          </p:cNvPr>
          <p:cNvCxnSpPr>
            <a:cxnSpLocks/>
          </p:cNvCxnSpPr>
          <p:nvPr/>
        </p:nvCxnSpPr>
        <p:spPr>
          <a:xfrm>
            <a:off x="5569309" y="1983350"/>
            <a:ext cx="10886" cy="18347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499E04-2456-CE7B-2219-C50B5DA8EAD9}"/>
              </a:ext>
            </a:extLst>
          </p:cNvPr>
          <p:cNvSpPr txBox="1"/>
          <p:nvPr/>
        </p:nvSpPr>
        <p:spPr>
          <a:xfrm>
            <a:off x="2510618" y="3670932"/>
            <a:ext cx="17784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400">
                <a:ea typeface="Calibri"/>
                <a:cs typeface="Calibri"/>
              </a:rPr>
              <a:t>Camera trigger</a:t>
            </a: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07C360D-7770-6AC7-CB83-D7884B5EEEB6}"/>
              </a:ext>
            </a:extLst>
          </p:cNvPr>
          <p:cNvSpPr/>
          <p:nvPr/>
        </p:nvSpPr>
        <p:spPr>
          <a:xfrm>
            <a:off x="1161319" y="339647"/>
            <a:ext cx="5903533" cy="3141980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4C1A12-F2F8-5E52-B256-0597A0B5BDF8}"/>
              </a:ext>
            </a:extLst>
          </p:cNvPr>
          <p:cNvSpPr txBox="1"/>
          <p:nvPr/>
        </p:nvSpPr>
        <p:spPr>
          <a:xfrm>
            <a:off x="1189497" y="336980"/>
            <a:ext cx="2582425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 Main Device with Camera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DF090B-DB0E-4132-32D5-6579AAD036F0}"/>
              </a:ext>
            </a:extLst>
          </p:cNvPr>
          <p:cNvSpPr/>
          <p:nvPr/>
        </p:nvSpPr>
        <p:spPr>
          <a:xfrm>
            <a:off x="7311748" y="339646"/>
            <a:ext cx="4096504" cy="3141981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E68CF3-6F2B-BE35-E782-1CE6BF4BD562}"/>
              </a:ext>
            </a:extLst>
          </p:cNvPr>
          <p:cNvSpPr txBox="1"/>
          <p:nvPr/>
        </p:nvSpPr>
        <p:spPr>
          <a:xfrm>
            <a:off x="7307269" y="336979"/>
            <a:ext cx="1918397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Buzzer Module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DB6E376-E488-E7FE-C25B-F8FEEDC6DEA6}"/>
              </a:ext>
            </a:extLst>
          </p:cNvPr>
          <p:cNvSpPr/>
          <p:nvPr/>
        </p:nvSpPr>
        <p:spPr>
          <a:xfrm>
            <a:off x="8064351" y="1487641"/>
            <a:ext cx="2055984" cy="49391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 panose="020F0502020204030204"/>
                <a:cs typeface="Calibri" panose="020F0502020204030204"/>
              </a:rPr>
              <a:t>Speaker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F10E17-C211-48A3-3704-66BFC82F20DF}"/>
              </a:ext>
            </a:extLst>
          </p:cNvPr>
          <p:cNvCxnSpPr>
            <a:cxnSpLocks/>
          </p:cNvCxnSpPr>
          <p:nvPr/>
        </p:nvCxnSpPr>
        <p:spPr>
          <a:xfrm flipV="1">
            <a:off x="2140308" y="2021948"/>
            <a:ext cx="10888" cy="2062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03FF2B-1F10-C65F-CBBD-55DC0A578314}"/>
              </a:ext>
            </a:extLst>
          </p:cNvPr>
          <p:cNvCxnSpPr>
            <a:cxnSpLocks/>
          </p:cNvCxnSpPr>
          <p:nvPr/>
        </p:nvCxnSpPr>
        <p:spPr>
          <a:xfrm flipH="1" flipV="1">
            <a:off x="2096766" y="4090231"/>
            <a:ext cx="3069772" cy="49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C28741-5B6B-223B-2401-8A1A61F27191}"/>
              </a:ext>
            </a:extLst>
          </p:cNvPr>
          <p:cNvCxnSpPr>
            <a:cxnSpLocks/>
          </p:cNvCxnSpPr>
          <p:nvPr/>
        </p:nvCxnSpPr>
        <p:spPr>
          <a:xfrm>
            <a:off x="8546554" y="4194507"/>
            <a:ext cx="930729" cy="27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D9CEBB-F3C8-223D-2BBB-2DB30AFA9C51}"/>
              </a:ext>
            </a:extLst>
          </p:cNvPr>
          <p:cNvCxnSpPr>
            <a:cxnSpLocks/>
          </p:cNvCxnSpPr>
          <p:nvPr/>
        </p:nvCxnSpPr>
        <p:spPr>
          <a:xfrm>
            <a:off x="6021068" y="4194507"/>
            <a:ext cx="930729" cy="27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E4A36DF-A772-B463-9E22-2A0EFC6BADA4}"/>
              </a:ext>
            </a:extLst>
          </p:cNvPr>
          <p:cNvSpPr/>
          <p:nvPr/>
        </p:nvSpPr>
        <p:spPr>
          <a:xfrm>
            <a:off x="2060856" y="5268810"/>
            <a:ext cx="911820" cy="6918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ea typeface="Calibri"/>
                <a:cs typeface="Calibri"/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1673514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IT20641092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Wijesinha W.S.S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916B2C-8227-0B19-FF46-6288915B0206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EB17FBE-40F5-FB14-6FAD-40820FC7587E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Hardware Implementation</a:t>
            </a:r>
            <a:endParaRPr lang="en-US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9C36-7295-4FD5-A2AD-9589E51164AA}"/>
              </a:ext>
            </a:extLst>
          </p:cNvPr>
          <p:cNvSpPr txBox="1"/>
          <p:nvPr/>
        </p:nvSpPr>
        <p:spPr>
          <a:xfrm>
            <a:off x="1485654" y="1338178"/>
            <a:ext cx="9680378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b="1">
                <a:ea typeface="Cambria"/>
              </a:rPr>
              <a:t>Used camera module to get the footage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b="1">
                <a:ea typeface="Cambria"/>
              </a:rPr>
              <a:t>Intergrated the camera with raspberry pi board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b="1">
                <a:ea typeface="Cambria"/>
              </a:rPr>
              <a:t>Intergrated the Buzzer module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b="1">
                <a:ea typeface="Cambria"/>
              </a:rPr>
              <a:t>Used OLED display to display the device statues  such as all the System online, Sound detected, Monkey detected and other console lines</a:t>
            </a:r>
          </a:p>
          <a:p>
            <a:pPr>
              <a:lnSpc>
                <a:spcPct val="150000"/>
              </a:lnSpc>
            </a:pPr>
            <a:endParaRPr lang="en-GB" sz="2400" b="1">
              <a:ea typeface="Cambria"/>
            </a:endParaRPr>
          </a:p>
          <a:p>
            <a:pPr marL="285750" indent="-285750">
              <a:buFont typeface="Arial"/>
              <a:buChar char="•"/>
            </a:pPr>
            <a:endParaRPr lang="en-GB">
              <a:ea typeface="Cambria"/>
            </a:endParaRPr>
          </a:p>
        </p:txBody>
      </p:sp>
      <p:pic>
        <p:nvPicPr>
          <p:cNvPr id="2" name="Picture 1" descr="A monkey holding a bunch of bananas&#10;&#10;Description automatically generated">
            <a:extLst>
              <a:ext uri="{FF2B5EF4-FFF2-40B4-BE49-F238E27FC236}">
                <a16:creationId xmlns:a16="http://schemas.microsoft.com/office/drawing/2014/main" id="{27D23474-6A33-7AC0-2D1E-690C30C8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667" y="3841977"/>
            <a:ext cx="1783896" cy="23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1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IT20641092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Wijesinha W.S.S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916B2C-8227-0B19-FF46-6288915B0206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EB17FBE-40F5-FB14-6FAD-40820FC7587E}"/>
              </a:ext>
            </a:extLst>
          </p:cNvPr>
          <p:cNvSpPr>
            <a:spLocks noGrp="1"/>
          </p:cNvSpPr>
          <p:nvPr/>
        </p:nvSpPr>
        <p:spPr>
          <a:xfrm>
            <a:off x="249583" y="73991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Methodology</a:t>
            </a:r>
            <a:endParaRPr lang="en-US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9C36-7295-4FD5-A2AD-9589E51164AA}"/>
              </a:ext>
            </a:extLst>
          </p:cNvPr>
          <p:cNvSpPr txBox="1"/>
          <p:nvPr/>
        </p:nvSpPr>
        <p:spPr>
          <a:xfrm>
            <a:off x="390772" y="657900"/>
            <a:ext cx="10598565" cy="5183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The device implemented to real-time  object detection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system continues to monitor the area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Analize the video footages using model and get the predicted output.</a:t>
            </a:r>
            <a:endParaRPr lang="en-GB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Upon detection of macaque monkeys buzzer is triggered to emit a sound alert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800" b="1">
                <a:ea typeface="Cambria"/>
              </a:rPr>
              <a:t>Update the data base with real time data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z="2800" b="1">
              <a:ea typeface="Cambria"/>
            </a:endParaRPr>
          </a:p>
        </p:txBody>
      </p:sp>
      <p:pic>
        <p:nvPicPr>
          <p:cNvPr id="2" name="Picture 1" descr="A monkey holding a plant&#10;&#10;Description automatically generated">
            <a:extLst>
              <a:ext uri="{FF2B5EF4-FFF2-40B4-BE49-F238E27FC236}">
                <a16:creationId xmlns:a16="http://schemas.microsoft.com/office/drawing/2014/main" id="{D11B23B2-FA86-047B-C30D-90D00990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017" y="1956026"/>
            <a:ext cx="2605768" cy="43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9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tick in a box&#10;&#10;Description automatically generated">
            <a:extLst>
              <a:ext uri="{FF2B5EF4-FFF2-40B4-BE49-F238E27FC236}">
                <a16:creationId xmlns:a16="http://schemas.microsoft.com/office/drawing/2014/main" id="{A4CD407B-98B7-C067-89FE-35A9F37F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249029"/>
            <a:ext cx="800100" cy="790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F6EBEB-E5D6-C54D-F2ED-84482A55B030}"/>
              </a:ext>
            </a:extLst>
          </p:cNvPr>
          <p:cNvSpPr txBox="1"/>
          <p:nvPr/>
        </p:nvSpPr>
        <p:spPr>
          <a:xfrm>
            <a:off x="1879933" y="1526506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Mobile Application Design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423D881-C2F4-389C-9862-8247ED68DDC4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Component Methodology</a:t>
            </a:r>
            <a:endParaRPr lang="en-US" sz="40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9A4D1-4704-086E-A04C-37187FAE0035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5" name="Picture 14" descr="A blue x and black text&#10;&#10;Description automatically generated">
            <a:extLst>
              <a:ext uri="{FF2B5EF4-FFF2-40B4-BE49-F238E27FC236}">
                <a16:creationId xmlns:a16="http://schemas.microsoft.com/office/drawing/2014/main" id="{48F66867-BB94-BD7B-7C24-BCCDAFD3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300" y="1529967"/>
            <a:ext cx="2053390" cy="1016668"/>
          </a:xfrm>
          <a:prstGeom prst="rect">
            <a:avLst/>
          </a:prstGeom>
        </p:spPr>
      </p:pic>
      <p:pic>
        <p:nvPicPr>
          <p:cNvPr id="17" name="Picture 16" descr="A logo of a coffee cup&#10;&#10;Description automatically generated">
            <a:extLst>
              <a:ext uri="{FF2B5EF4-FFF2-40B4-BE49-F238E27FC236}">
                <a16:creationId xmlns:a16="http://schemas.microsoft.com/office/drawing/2014/main" id="{C5814893-C563-1BFE-F2BD-CEA0B27A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46" y="2724550"/>
            <a:ext cx="1877500" cy="1877500"/>
          </a:xfrm>
          <a:prstGeom prst="rect">
            <a:avLst/>
          </a:prstGeom>
        </p:spPr>
      </p:pic>
      <p:pic>
        <p:nvPicPr>
          <p:cNvPr id="19" name="Picture 18" descr="A logo of a company&#10;&#10;Description automatically generated">
            <a:extLst>
              <a:ext uri="{FF2B5EF4-FFF2-40B4-BE49-F238E27FC236}">
                <a16:creationId xmlns:a16="http://schemas.microsoft.com/office/drawing/2014/main" id="{B451CA7F-491F-944A-F69C-6F498A3F0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9121" y="2371232"/>
            <a:ext cx="1208887" cy="1239826"/>
          </a:xfrm>
          <a:prstGeom prst="rect">
            <a:avLst/>
          </a:prstGeom>
        </p:spPr>
      </p:pic>
      <p:pic>
        <p:nvPicPr>
          <p:cNvPr id="3" name="Picture 2" descr="A cartoon monkey from a tree branch&#10;&#10;Description automatically generated">
            <a:extLst>
              <a:ext uri="{FF2B5EF4-FFF2-40B4-BE49-F238E27FC236}">
                <a16:creationId xmlns:a16="http://schemas.microsoft.com/office/drawing/2014/main" id="{996B7576-6BDB-D8EE-1C31-689810705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652" y="1371600"/>
            <a:ext cx="231611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2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0423D881-C2F4-389C-9862-8247ED68DDC4}"/>
              </a:ext>
            </a:extLst>
          </p:cNvPr>
          <p:cNvSpPr>
            <a:spLocks noGrp="1"/>
          </p:cNvSpPr>
          <p:nvPr/>
        </p:nvSpPr>
        <p:spPr>
          <a:xfrm>
            <a:off x="304800" y="84826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Component Methodology</a:t>
            </a:r>
            <a:endParaRPr lang="en-US" sz="40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9A4D1-4704-086E-A04C-37187FAE0035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A green tick in a box&#10;&#10;Description automatically generated">
            <a:extLst>
              <a:ext uri="{FF2B5EF4-FFF2-40B4-BE49-F238E27FC236}">
                <a16:creationId xmlns:a16="http://schemas.microsoft.com/office/drawing/2014/main" id="{9485F699-A727-7971-19A7-349032BF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89" y="903973"/>
            <a:ext cx="800100" cy="79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F6B1D-B46E-7763-CEF9-3AE5786CB331}"/>
              </a:ext>
            </a:extLst>
          </p:cNvPr>
          <p:cNvSpPr txBox="1"/>
          <p:nvPr/>
        </p:nvSpPr>
        <p:spPr>
          <a:xfrm>
            <a:off x="2349593" y="1227264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Challengers Faced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4E2E2-DD40-D576-F5F8-9A2136573A14}"/>
              </a:ext>
            </a:extLst>
          </p:cNvPr>
          <p:cNvSpPr txBox="1"/>
          <p:nvPr/>
        </p:nvSpPr>
        <p:spPr>
          <a:xfrm>
            <a:off x="2672768" y="1677468"/>
            <a:ext cx="6368886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Limited Hardware Resources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Performance Optimization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Acquiring Annotated Training Data</a:t>
            </a:r>
          </a:p>
        </p:txBody>
      </p:sp>
      <p:pic>
        <p:nvPicPr>
          <p:cNvPr id="10" name="Picture 9" descr="A green tick in a box&#10;&#10;Description automatically generated">
            <a:extLst>
              <a:ext uri="{FF2B5EF4-FFF2-40B4-BE49-F238E27FC236}">
                <a16:creationId xmlns:a16="http://schemas.microsoft.com/office/drawing/2014/main" id="{FAC6A8D5-7550-949A-A5B5-DE546D12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912" y="3304992"/>
            <a:ext cx="800100" cy="790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469585-0B00-005F-140E-9B8736982476}"/>
              </a:ext>
            </a:extLst>
          </p:cNvPr>
          <p:cNvSpPr txBox="1"/>
          <p:nvPr/>
        </p:nvSpPr>
        <p:spPr>
          <a:xfrm>
            <a:off x="2672768" y="3863443"/>
            <a:ext cx="6627678" cy="19389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latin typeface="Seaford Display"/>
              <a:ea typeface="Cambria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err="1">
                <a:latin typeface="Seaford Display"/>
                <a:ea typeface="Cambria"/>
              </a:rPr>
              <a:t>Dockerizing</a:t>
            </a:r>
            <a:r>
              <a:rPr lang="en-US" sz="2400">
                <a:latin typeface="Seaford Display"/>
                <a:ea typeface="Cambria"/>
              </a:rPr>
              <a:t> the object detection model introduced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automated data augmentation techniques were applied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C6C2D-EE7E-F772-566F-26F32C42E6EC}"/>
              </a:ext>
            </a:extLst>
          </p:cNvPr>
          <p:cNvSpPr txBox="1"/>
          <p:nvPr/>
        </p:nvSpPr>
        <p:spPr>
          <a:xfrm>
            <a:off x="2349592" y="3628282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Solutions .....</a:t>
            </a:r>
          </a:p>
        </p:txBody>
      </p:sp>
      <p:pic>
        <p:nvPicPr>
          <p:cNvPr id="3" name="Picture 13" descr="A cartoon monkey holding a banana&#10;&#10;Description automatically generated">
            <a:extLst>
              <a:ext uri="{FF2B5EF4-FFF2-40B4-BE49-F238E27FC236}">
                <a16:creationId xmlns:a16="http://schemas.microsoft.com/office/drawing/2014/main" id="{4358DBE0-DB8A-67C0-6D98-61FAF52D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614" y="1916202"/>
            <a:ext cx="2081842" cy="277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57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531B663-86A0-340F-0C40-C78510CDC6B9}"/>
              </a:ext>
            </a:extLst>
          </p:cNvPr>
          <p:cNvSpPr>
            <a:spLocks noGrp="1"/>
          </p:cNvSpPr>
          <p:nvPr/>
        </p:nvSpPr>
        <p:spPr>
          <a:xfrm>
            <a:off x="963084" y="2837087"/>
            <a:ext cx="103632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latin typeface="Adobe Devanagari"/>
              </a:rPr>
              <a:t>IT20606756 | Senanayake p.m. </a:t>
            </a:r>
            <a:endParaRPr lang="en-US" err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60055F9-1479-942E-7222-BC22B39959E1}"/>
              </a:ext>
            </a:extLst>
          </p:cNvPr>
          <p:cNvSpPr>
            <a:spLocks noGrp="1"/>
          </p:cNvSpPr>
          <p:nvPr/>
        </p:nvSpPr>
        <p:spPr>
          <a:xfrm>
            <a:off x="963084" y="4237261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888888"/>
                </a:solidFill>
                <a:ea typeface="Cambria"/>
              </a:rPr>
              <a:t>Bachelor of Science (Hons) in Information Technology </a:t>
            </a:r>
            <a:endParaRPr lang="en-US">
              <a:solidFill>
                <a:srgbClr val="898989"/>
              </a:solidFill>
              <a:ea typeface="Cambria"/>
            </a:endParaRPr>
          </a:p>
          <a:p>
            <a:r>
              <a:rPr lang="en-US">
                <a:solidFill>
                  <a:srgbClr val="888888"/>
                </a:solidFill>
                <a:ea typeface="Cambria"/>
              </a:rPr>
              <a:t>Specializing in Data Science</a:t>
            </a:r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0ADF26-0DDE-103B-AFFF-9B3ACE3E1E08}"/>
              </a:ext>
            </a:extLst>
          </p:cNvPr>
          <p:cNvSpPr txBox="1">
            <a:spLocks/>
          </p:cNvSpPr>
          <p:nvPr/>
        </p:nvSpPr>
        <p:spPr>
          <a:xfrm>
            <a:off x="957333" y="3038190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888888"/>
                </a:solidFill>
                <a:ea typeface="Cambria"/>
              </a:rPr>
              <a:t>Topic  - Analyzing data to elaborate on </a:t>
            </a:r>
            <a:r>
              <a:rPr lang="en-GB">
                <a:solidFill>
                  <a:srgbClr val="898989"/>
                </a:solidFill>
                <a:ea typeface="Cambria"/>
              </a:rPr>
              <a:t>macaque </a:t>
            </a:r>
            <a:r>
              <a:rPr lang="en-US">
                <a:solidFill>
                  <a:srgbClr val="888888"/>
                </a:solidFill>
                <a:ea typeface="Cambria"/>
              </a:rPr>
              <a:t>monkey prevalence and behavior patterns</a:t>
            </a:r>
          </a:p>
          <a:p>
            <a:endParaRPr lang="en-US">
              <a:ea typeface="Cambri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IT20606756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Senanayake P.M.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pic>
        <p:nvPicPr>
          <p:cNvPr id="3" name="Picture 2" descr="A person with a beard and a red tie&#10;&#10;Description automatically generated">
            <a:extLst>
              <a:ext uri="{FF2B5EF4-FFF2-40B4-BE49-F238E27FC236}">
                <a16:creationId xmlns:a16="http://schemas.microsoft.com/office/drawing/2014/main" id="{9D4574B8-EE6E-8B46-6663-8ECE27BF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286" y="63260"/>
            <a:ext cx="2534861" cy="26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93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IT20606756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Senanayake P.M.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9F6198-733A-D018-09C5-929E7A6432ED}"/>
              </a:ext>
            </a:extLst>
          </p:cNvPr>
          <p:cNvSpPr>
            <a:spLocks noGrp="1"/>
          </p:cNvSpPr>
          <p:nvPr/>
        </p:nvSpPr>
        <p:spPr>
          <a:xfrm>
            <a:off x="304800" y="127958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Introduction and Background</a:t>
            </a:r>
            <a:endParaRPr lang="en-US" sz="40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B5087-6596-09D0-8240-27A6441E33AD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3D643E-A755-4CCD-54B5-A4798B0ED35E}"/>
              </a:ext>
            </a:extLst>
          </p:cNvPr>
          <p:cNvSpPr/>
          <p:nvPr/>
        </p:nvSpPr>
        <p:spPr>
          <a:xfrm rot="21068084" flipH="1">
            <a:off x="2084709" y="961447"/>
            <a:ext cx="6493462" cy="3280973"/>
          </a:xfrm>
          <a:prstGeom prst="cloudCallou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chemeClr val="bg1"/>
                </a:solidFill>
                <a:latin typeface="Calibri"/>
                <a:cs typeface="Calibri"/>
              </a:rPr>
              <a:t>When will Monkeys come?</a:t>
            </a:r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endParaRPr lang="en-US">
              <a:solidFill>
                <a:schemeClr val="bg1"/>
              </a:solidFill>
              <a:latin typeface="Cambria"/>
              <a:ea typeface="Cambria"/>
              <a:cs typeface="Calibri"/>
            </a:endParaRPr>
          </a:p>
          <a:p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Which will be the direction?</a:t>
            </a:r>
            <a:endParaRPr lang="en-US">
              <a:solidFill>
                <a:schemeClr val="bg1"/>
              </a:solidFill>
              <a:ea typeface="Cambria"/>
            </a:endParaRPr>
          </a:p>
          <a:p>
            <a:r>
              <a:rPr lang="en-GB" sz="28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What will happen in the future?</a:t>
            </a:r>
          </a:p>
          <a:p>
            <a:pPr algn="ctr"/>
            <a:endParaRPr lang="en-US">
              <a:solidFill>
                <a:schemeClr val="bg1"/>
              </a:solidFill>
              <a:latin typeface="Cambria"/>
              <a:ea typeface="Cambria"/>
              <a:cs typeface="Calibri"/>
            </a:endParaRPr>
          </a:p>
        </p:txBody>
      </p:sp>
      <p:pic>
        <p:nvPicPr>
          <p:cNvPr id="9" name="Picture 8" descr="A cartoon of a person holding a pitchfork&#10;&#10;Description automatically generated">
            <a:extLst>
              <a:ext uri="{FF2B5EF4-FFF2-40B4-BE49-F238E27FC236}">
                <a16:creationId xmlns:a16="http://schemas.microsoft.com/office/drawing/2014/main" id="{14EB5123-F98E-AE46-D89B-C856B5F9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792" y="2895600"/>
            <a:ext cx="2145135" cy="37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18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olding a target&#10;&#10;Description automatically generated">
            <a:extLst>
              <a:ext uri="{FF2B5EF4-FFF2-40B4-BE49-F238E27FC236}">
                <a16:creationId xmlns:a16="http://schemas.microsoft.com/office/drawing/2014/main" id="{FE1C57B4-520A-9920-3760-9795D5B0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15" y="3513826"/>
            <a:ext cx="2863970" cy="28495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IT20606756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Senanayake P.M.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9F6198-733A-D018-09C5-929E7A6432ED}"/>
              </a:ext>
            </a:extLst>
          </p:cNvPr>
          <p:cNvSpPr>
            <a:spLocks noGrp="1"/>
          </p:cNvSpPr>
          <p:nvPr/>
        </p:nvSpPr>
        <p:spPr>
          <a:xfrm>
            <a:off x="304800" y="127958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Introduction and Background</a:t>
            </a:r>
            <a:endParaRPr lang="en-US" sz="40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B5087-6596-09D0-8240-27A6441E33AD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AD3B2-C7BF-8AF5-E006-FB1722BD68E5}"/>
              </a:ext>
            </a:extLst>
          </p:cNvPr>
          <p:cNvSpPr txBox="1"/>
          <p:nvPr/>
        </p:nvSpPr>
        <p:spPr>
          <a:xfrm>
            <a:off x="339307" y="1992703"/>
            <a:ext cx="11527765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371600" lvl="2" indent="-457200" algn="just">
              <a:buFont typeface="Wingdings"/>
              <a:buChar char="Ø"/>
            </a:pPr>
            <a:r>
              <a:rPr lang="en-US" sz="3200">
                <a:latin typeface="Calibri"/>
                <a:ea typeface="Calibri"/>
                <a:cs typeface="Calibri"/>
              </a:rPr>
              <a:t>Predict the future risk to the farmer by analyzing macaque monkey's presence and behavior patterns.</a:t>
            </a:r>
            <a:endParaRPr lang="en-US">
              <a:latin typeface="Cambria"/>
              <a:ea typeface="Cambria"/>
              <a:cs typeface="Calibri"/>
            </a:endParaRPr>
          </a:p>
          <a:p>
            <a:pPr lvl="2" algn="just"/>
            <a:endParaRPr lang="en-US">
              <a:ea typeface="Cambria"/>
            </a:endParaRPr>
          </a:p>
          <a:p>
            <a:pPr marL="1371600" lvl="2" indent="-457200" algn="just">
              <a:buFont typeface="Wingdings"/>
              <a:buChar char="Ø"/>
            </a:pPr>
            <a:r>
              <a:rPr lang="en-US" sz="3200">
                <a:latin typeface="Calibri"/>
                <a:ea typeface="Calibri"/>
                <a:cs typeface="Calibri"/>
              </a:rPr>
              <a:t>Demonstration of monkey distribution and behavior through data visualization.</a:t>
            </a:r>
            <a:endParaRPr lang="en-US">
              <a:ea typeface="Cambr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AE1D4-F663-7424-470B-D2419F793884}"/>
              </a:ext>
            </a:extLst>
          </p:cNvPr>
          <p:cNvSpPr txBox="1"/>
          <p:nvPr/>
        </p:nvSpPr>
        <p:spPr>
          <a:xfrm>
            <a:off x="801631" y="1310846"/>
            <a:ext cx="7244013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Seaford Display"/>
                <a:ea typeface="Cambria"/>
              </a:rPr>
              <a:t>Outcomes would be .....</a:t>
            </a:r>
          </a:p>
        </p:txBody>
      </p:sp>
    </p:spTree>
    <p:extLst>
      <p:ext uri="{BB962C8B-B14F-4D97-AF65-F5344CB8AC3E}">
        <p14:creationId xmlns:p14="http://schemas.microsoft.com/office/powerpoint/2010/main" val="3811643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IT20606756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Senanayake P.M.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F8C6CA-95FD-FD94-C501-798319050933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AA4FC1-C00C-432D-0E44-FAB22318F9EE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Component Work Breakdown</a:t>
            </a:r>
            <a:endParaRPr lang="en-US" sz="4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247AB-6540-A4CA-834E-01F3D834FEC5}"/>
              </a:ext>
            </a:extLst>
          </p:cNvPr>
          <p:cNvSpPr txBox="1"/>
          <p:nvPr/>
        </p:nvSpPr>
        <p:spPr>
          <a:xfrm>
            <a:off x="2265947" y="1278356"/>
            <a:ext cx="7319210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Data Collection  and Summarizing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Prediction Model Implementation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Retrieve Model Input Values From Weather API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Mobile Application Design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Mobile Application Development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Monkey's Visitation Patterns Visualization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Real World Testing</a:t>
            </a:r>
          </a:p>
        </p:txBody>
      </p:sp>
      <p:pic>
        <p:nvPicPr>
          <p:cNvPr id="11" name="Picture 10" descr="A green tick in a box&#10;&#10;Description automatically generated">
            <a:extLst>
              <a:ext uri="{FF2B5EF4-FFF2-40B4-BE49-F238E27FC236}">
                <a16:creationId xmlns:a16="http://schemas.microsoft.com/office/drawing/2014/main" id="{5AB0279A-8066-284B-92F0-CB56C2F4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28" y="930836"/>
            <a:ext cx="800100" cy="790575"/>
          </a:xfrm>
          <a:prstGeom prst="rect">
            <a:avLst/>
          </a:prstGeom>
        </p:spPr>
      </p:pic>
      <p:pic>
        <p:nvPicPr>
          <p:cNvPr id="12" name="Picture 11" descr="A green tick in a box&#10;&#10;Description automatically generated">
            <a:extLst>
              <a:ext uri="{FF2B5EF4-FFF2-40B4-BE49-F238E27FC236}">
                <a16:creationId xmlns:a16="http://schemas.microsoft.com/office/drawing/2014/main" id="{1C09ED59-ED9D-7847-1CE7-CA2B982B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28" y="1689809"/>
            <a:ext cx="800100" cy="790575"/>
          </a:xfrm>
          <a:prstGeom prst="rect">
            <a:avLst/>
          </a:prstGeom>
        </p:spPr>
      </p:pic>
      <p:pic>
        <p:nvPicPr>
          <p:cNvPr id="14" name="Picture 13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ECBFEF4B-C267-2EF3-FADB-9B37A479D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02" y="5658132"/>
            <a:ext cx="364959" cy="364959"/>
          </a:xfrm>
          <a:prstGeom prst="rect">
            <a:avLst/>
          </a:prstGeom>
        </p:spPr>
      </p:pic>
      <p:pic>
        <p:nvPicPr>
          <p:cNvPr id="15" name="Picture 14" descr="A green tick in a box&#10;&#10;Description automatically generated">
            <a:extLst>
              <a:ext uri="{FF2B5EF4-FFF2-40B4-BE49-F238E27FC236}">
                <a16:creationId xmlns:a16="http://schemas.microsoft.com/office/drawing/2014/main" id="{0B0BAEEA-4E12-0E23-85CE-102A9BFB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33" y="2446513"/>
            <a:ext cx="800100" cy="790575"/>
          </a:xfrm>
          <a:prstGeom prst="rect">
            <a:avLst/>
          </a:prstGeom>
        </p:spPr>
      </p:pic>
      <p:pic>
        <p:nvPicPr>
          <p:cNvPr id="6" name="Picture 5" descr="A person holding a pencil next to a clipboard&#10;&#10;Description automatically generated">
            <a:extLst>
              <a:ext uri="{FF2B5EF4-FFF2-40B4-BE49-F238E27FC236}">
                <a16:creationId xmlns:a16="http://schemas.microsoft.com/office/drawing/2014/main" id="{5C7BA15F-B8B7-F8D0-7D68-69F4CD31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442" y="1742574"/>
            <a:ext cx="4114800" cy="4114800"/>
          </a:xfrm>
          <a:prstGeom prst="rect">
            <a:avLst/>
          </a:prstGeom>
        </p:spPr>
      </p:pic>
      <p:pic>
        <p:nvPicPr>
          <p:cNvPr id="2" name="Picture 1" descr="A green tick in a box&#10;&#10;Description automatically generated">
            <a:extLst>
              <a:ext uri="{FF2B5EF4-FFF2-40B4-BE49-F238E27FC236}">
                <a16:creationId xmlns:a16="http://schemas.microsoft.com/office/drawing/2014/main" id="{70D24150-BCDE-D5C5-E097-10FF2455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33" y="3165380"/>
            <a:ext cx="800100" cy="790575"/>
          </a:xfrm>
          <a:prstGeom prst="rect">
            <a:avLst/>
          </a:prstGeom>
        </p:spPr>
      </p:pic>
      <p:pic>
        <p:nvPicPr>
          <p:cNvPr id="8" name="Picture 7" descr="A green tick in a box&#10;&#10;Description automatically generated">
            <a:extLst>
              <a:ext uri="{FF2B5EF4-FFF2-40B4-BE49-F238E27FC236}">
                <a16:creationId xmlns:a16="http://schemas.microsoft.com/office/drawing/2014/main" id="{B6FA3653-117C-396B-A80C-D26CB7A5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32" y="3884247"/>
            <a:ext cx="800100" cy="790575"/>
          </a:xfrm>
          <a:prstGeom prst="rect">
            <a:avLst/>
          </a:prstGeom>
        </p:spPr>
      </p:pic>
      <p:pic>
        <p:nvPicPr>
          <p:cNvPr id="9" name="Picture 8" descr="A green tick in a box&#10;&#10;Description automatically generated">
            <a:extLst>
              <a:ext uri="{FF2B5EF4-FFF2-40B4-BE49-F238E27FC236}">
                <a16:creationId xmlns:a16="http://schemas.microsoft.com/office/drawing/2014/main" id="{1B75C247-1D3D-A76E-F344-376451FA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31" y="4588737"/>
            <a:ext cx="800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9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IT20606756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Senanayake P.M.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03004F-1E97-5202-5ADA-1734E5F332CD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3B3FFF-8654-8A45-A7EC-1D8E3DC282D6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Component Methodology</a:t>
            </a:r>
            <a:endParaRPr lang="en-US" sz="4000" b="1" err="1"/>
          </a:p>
        </p:txBody>
      </p:sp>
      <p:pic>
        <p:nvPicPr>
          <p:cNvPr id="6" name="Picture 5" descr="A green tick in a box&#10;&#10;Description automatically generated">
            <a:extLst>
              <a:ext uri="{FF2B5EF4-FFF2-40B4-BE49-F238E27FC236}">
                <a16:creationId xmlns:a16="http://schemas.microsoft.com/office/drawing/2014/main" id="{18B3CF97-2C18-6673-2E38-999F4FA4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249029"/>
            <a:ext cx="800100" cy="79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A31845-8896-4FD6-37E4-D456A24E4AC5}"/>
              </a:ext>
            </a:extLst>
          </p:cNvPr>
          <p:cNvSpPr txBox="1"/>
          <p:nvPr/>
        </p:nvSpPr>
        <p:spPr>
          <a:xfrm>
            <a:off x="1879933" y="1526506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Data Collection and Summarizing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C9480B-E6A3-BE90-1D02-B817D6D3F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901624"/>
              </p:ext>
            </p:extLst>
          </p:nvPr>
        </p:nvGraphicFramePr>
        <p:xfrm>
          <a:off x="7217433" y="1164566"/>
          <a:ext cx="4605256" cy="22133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72383">
                  <a:extLst>
                    <a:ext uri="{9D8B030D-6E8A-4147-A177-3AD203B41FA5}">
                      <a16:colId xmlns:a16="http://schemas.microsoft.com/office/drawing/2014/main" val="1451272805"/>
                    </a:ext>
                  </a:extLst>
                </a:gridCol>
                <a:gridCol w="1832873">
                  <a:extLst>
                    <a:ext uri="{9D8B030D-6E8A-4147-A177-3AD203B41FA5}">
                      <a16:colId xmlns:a16="http://schemas.microsoft.com/office/drawing/2014/main" val="3480720718"/>
                    </a:ext>
                  </a:extLst>
                </a:gridCol>
              </a:tblGrid>
              <a:tr h="2918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Coordinates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Mic Station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844592"/>
                  </a:ext>
                </a:extLst>
              </a:tr>
              <a:tr h="275617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6.867831, 79.967030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MIC 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112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6.867818, 79.967296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MIC 02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847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6.867818, 79.967501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MIC 03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38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6.867690, 79.967585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MIC 04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413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6.867536, 79.967425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MIC 05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286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6.867451, 79.967261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MIC 06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255771"/>
                  </a:ext>
                </a:extLst>
              </a:tr>
              <a:tr h="272142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6.867603, 79.967033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MIC 07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717340"/>
                  </a:ext>
                </a:extLst>
              </a:tr>
            </a:tbl>
          </a:graphicData>
        </a:graphic>
      </p:graphicFrame>
      <p:sp>
        <p:nvSpPr>
          <p:cNvPr id="2" name="TextBox 11">
            <a:extLst>
              <a:ext uri="{FF2B5EF4-FFF2-40B4-BE49-F238E27FC236}">
                <a16:creationId xmlns:a16="http://schemas.microsoft.com/office/drawing/2014/main" id="{D7EBFA20-3BFF-8714-9781-8F43A42C7364}"/>
              </a:ext>
            </a:extLst>
          </p:cNvPr>
          <p:cNvSpPr txBox="1"/>
          <p:nvPr/>
        </p:nvSpPr>
        <p:spPr>
          <a:xfrm>
            <a:off x="2193985" y="2251493"/>
            <a:ext cx="274319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§"/>
            </a:pPr>
            <a:r>
              <a:rPr lang="en-US" sz="2400">
                <a:ea typeface="+mn-lt"/>
                <a:cs typeface="+mn-lt"/>
                <a:hlinkClick r:id="rId3"/>
              </a:rPr>
              <a:t>Field Location</a:t>
            </a:r>
            <a:endParaRPr lang="en-US" sz="2400">
              <a:ea typeface="Cambria"/>
            </a:endParaRPr>
          </a:p>
        </p:txBody>
      </p:sp>
      <p:pic>
        <p:nvPicPr>
          <p:cNvPr id="9" name="Picture 8" descr="A table with text on it&#10;&#10;Description automatically generated">
            <a:extLst>
              <a:ext uri="{FF2B5EF4-FFF2-40B4-BE49-F238E27FC236}">
                <a16:creationId xmlns:a16="http://schemas.microsoft.com/office/drawing/2014/main" id="{7F4B3104-EE1D-7E6B-9992-1C67E7569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25" y="3857796"/>
            <a:ext cx="11516264" cy="1888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1F1ED2-8CF8-A2CC-6CAA-F30252DAA6C2}"/>
              </a:ext>
            </a:extLst>
          </p:cNvPr>
          <p:cNvSpPr txBox="1"/>
          <p:nvPr/>
        </p:nvSpPr>
        <p:spPr>
          <a:xfrm>
            <a:off x="1979582" y="5773109"/>
            <a:ext cx="53295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mbria"/>
              </a:rPr>
              <a:t>Data Count  - 900 records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9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0423D881-C2F4-389C-9862-8247ED68DDC4}"/>
              </a:ext>
            </a:extLst>
          </p:cNvPr>
          <p:cNvSpPr>
            <a:spLocks noGrp="1"/>
          </p:cNvSpPr>
          <p:nvPr/>
        </p:nvSpPr>
        <p:spPr>
          <a:xfrm>
            <a:off x="254000" y="1778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Introduction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9A4D1-4704-086E-A04C-37187FAE0035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0FE58-7E03-F400-AA06-8451992B0AC3}"/>
              </a:ext>
            </a:extLst>
          </p:cNvPr>
          <p:cNvSpPr txBox="1"/>
          <p:nvPr/>
        </p:nvSpPr>
        <p:spPr>
          <a:xfrm>
            <a:off x="484212" y="1188709"/>
            <a:ext cx="731921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Seaford Display"/>
                <a:ea typeface="Cambria"/>
              </a:rPr>
              <a:t>Coconut Cultivation</a:t>
            </a:r>
            <a:endParaRPr lang="en-US" sz="4000" b="1">
              <a:ea typeface="Cambria"/>
            </a:endParaRPr>
          </a:p>
          <a:p>
            <a:endParaRPr lang="en-US" sz="4000" b="1">
              <a:latin typeface="Seaford Display"/>
              <a:ea typeface="Cambria"/>
            </a:endParaRPr>
          </a:p>
          <a:p>
            <a:endParaRPr lang="en-US" sz="4000" b="1">
              <a:latin typeface="Seaford Display"/>
              <a:ea typeface="Cambria"/>
            </a:endParaRPr>
          </a:p>
          <a:p>
            <a:endParaRPr lang="en-US" sz="4000" b="1">
              <a:latin typeface="Seaford Display"/>
              <a:ea typeface="Cambria"/>
            </a:endParaRPr>
          </a:p>
        </p:txBody>
      </p:sp>
      <p:pic>
        <p:nvPicPr>
          <p:cNvPr id="4" name="Picture 3" descr="A palm trees in a field&#10;&#10;Description automatically generated">
            <a:extLst>
              <a:ext uri="{FF2B5EF4-FFF2-40B4-BE49-F238E27FC236}">
                <a16:creationId xmlns:a16="http://schemas.microsoft.com/office/drawing/2014/main" id="{D5B7C344-AB11-D507-4138-2CD30731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9" y="1969714"/>
            <a:ext cx="6096000" cy="3971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66E8C-A12E-0077-A225-621A0E78A591}"/>
              </a:ext>
            </a:extLst>
          </p:cNvPr>
          <p:cNvSpPr txBox="1"/>
          <p:nvPr/>
        </p:nvSpPr>
        <p:spPr>
          <a:xfrm>
            <a:off x="6860359" y="1973120"/>
            <a:ext cx="7319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/>
              <a:buChar char="§"/>
            </a:pPr>
            <a:r>
              <a:rPr lang="en-US" sz="2000" b="1">
                <a:latin typeface="Seaford Display"/>
                <a:ea typeface="Cambria"/>
              </a:rPr>
              <a:t>One of the main cultivations in Sri Lanka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8808-DF20-2D4C-CD44-EBCEB3828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642" y="2637865"/>
            <a:ext cx="5057774" cy="30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69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tick in a box&#10;&#10;Description automatically generated">
            <a:extLst>
              <a:ext uri="{FF2B5EF4-FFF2-40B4-BE49-F238E27FC236}">
                <a16:creationId xmlns:a16="http://schemas.microsoft.com/office/drawing/2014/main" id="{A4CD407B-98B7-C067-89FE-35A9F37F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033369"/>
            <a:ext cx="800100" cy="790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F6EBEB-E5D6-C54D-F2ED-84482A55B030}"/>
              </a:ext>
            </a:extLst>
          </p:cNvPr>
          <p:cNvSpPr txBox="1"/>
          <p:nvPr/>
        </p:nvSpPr>
        <p:spPr>
          <a:xfrm>
            <a:off x="1879933" y="1339600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Mobile Application Design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423D881-C2F4-389C-9862-8247ED68DDC4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Component Methodology</a:t>
            </a:r>
            <a:endParaRPr lang="en-US" sz="40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9A4D1-4704-086E-A04C-37187FAE0035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9BF90C87-58AB-C322-07D6-7D112919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16" y="1884048"/>
            <a:ext cx="1975989" cy="4499934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pic>
        <p:nvPicPr>
          <p:cNvPr id="3" name="Picture 2" descr="Screens screenshot of a cell phone&#10;&#10;Description automatically generated">
            <a:extLst>
              <a:ext uri="{FF2B5EF4-FFF2-40B4-BE49-F238E27FC236}">
                <a16:creationId xmlns:a16="http://schemas.microsoft.com/office/drawing/2014/main" id="{3B97EB67-1717-370D-8A6C-7927A9ACF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728" y="1886555"/>
            <a:ext cx="1960893" cy="4498498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pic>
        <p:nvPicPr>
          <p:cNvPr id="4" name="Picture 3" descr="A cartoon monkey under a palm tree&#10;&#10;Description automatically generated">
            <a:extLst>
              <a:ext uri="{FF2B5EF4-FFF2-40B4-BE49-F238E27FC236}">
                <a16:creationId xmlns:a16="http://schemas.microsoft.com/office/drawing/2014/main" id="{D6EB22DE-DFA8-7A4C-0D17-2CABFD056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32" y="1888683"/>
            <a:ext cx="2048593" cy="4497417"/>
          </a:xfrm>
          <a:prstGeom prst="rect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pic>
        <p:nvPicPr>
          <p:cNvPr id="6" name="Picture 5" descr="A screenshot of a screen&#10;&#10;Description automatically generated">
            <a:extLst>
              <a:ext uri="{FF2B5EF4-FFF2-40B4-BE49-F238E27FC236}">
                <a16:creationId xmlns:a16="http://schemas.microsoft.com/office/drawing/2014/main" id="{C2604F80-EA34-C6E3-FAC3-E9E653EF0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623" y="1889185"/>
            <a:ext cx="1974904" cy="4488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white sheet with numbers and a number&#10;&#10;Description automatically generated">
            <a:extLst>
              <a:ext uri="{FF2B5EF4-FFF2-40B4-BE49-F238E27FC236}">
                <a16:creationId xmlns:a16="http://schemas.microsoft.com/office/drawing/2014/main" id="{7E6B7936-6177-BAFF-9DDE-160DFC2DB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7736" y="1889185"/>
            <a:ext cx="1974904" cy="4488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5320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IT20606756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Senanayake P.M.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916B2C-8227-0B19-FF46-6288915B0206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A green tick in a box&#10;&#10;Description automatically generated">
            <a:extLst>
              <a:ext uri="{FF2B5EF4-FFF2-40B4-BE49-F238E27FC236}">
                <a16:creationId xmlns:a16="http://schemas.microsoft.com/office/drawing/2014/main" id="{E92CFA26-D533-91FA-8C7E-19B706D2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249029"/>
            <a:ext cx="800100" cy="790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D16CD-4598-F2DF-4E9E-E8AD8DCF8EF8}"/>
              </a:ext>
            </a:extLst>
          </p:cNvPr>
          <p:cNvSpPr txBox="1"/>
          <p:nvPr/>
        </p:nvSpPr>
        <p:spPr>
          <a:xfrm>
            <a:off x="1879933" y="1526506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Prediction Model Implementation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EB17FBE-40F5-FB14-6FAD-40820FC7587E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Tools and Technologies</a:t>
            </a:r>
            <a:endParaRPr lang="en-US" sz="4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39C36-7295-4FD5-A2AD-9589E51164AA}"/>
              </a:ext>
            </a:extLst>
          </p:cNvPr>
          <p:cNvSpPr txBox="1"/>
          <p:nvPr/>
        </p:nvSpPr>
        <p:spPr>
          <a:xfrm>
            <a:off x="2323381" y="2237116"/>
            <a:ext cx="50867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b="1">
                <a:latin typeface="Seaford Display"/>
              </a:rPr>
              <a:t>Supervised Machine learning Model with Multiple Linear Regression</a:t>
            </a:r>
            <a:endParaRPr lang="en-US" sz="2400" b="1">
              <a:latin typeface="Seaford Display"/>
              <a:ea typeface="Cambria"/>
            </a:endParaRPr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42900D15-7255-FFCC-8A71-F655B35C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073" y="5139457"/>
            <a:ext cx="2586308" cy="1064824"/>
          </a:xfrm>
          <a:prstGeom prst="rect">
            <a:avLst/>
          </a:prstGeom>
        </p:spPr>
      </p:pic>
      <p:pic>
        <p:nvPicPr>
          <p:cNvPr id="11" name="Picture 10" descr="A blue logo with white background&#10;&#10;Description automatically generated">
            <a:extLst>
              <a:ext uri="{FF2B5EF4-FFF2-40B4-BE49-F238E27FC236}">
                <a16:creationId xmlns:a16="http://schemas.microsoft.com/office/drawing/2014/main" id="{27E58198-D970-4A4F-64D8-B2ACD05EB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39" y="1009741"/>
            <a:ext cx="1991444" cy="1948672"/>
          </a:xfrm>
          <a:prstGeom prst="rect">
            <a:avLst/>
          </a:prstGeom>
        </p:spPr>
      </p:pic>
      <p:pic>
        <p:nvPicPr>
          <p:cNvPr id="12" name="Picture 11" descr="A green tick in a box&#10;&#10;Description automatically generated">
            <a:extLst>
              <a:ext uri="{FF2B5EF4-FFF2-40B4-BE49-F238E27FC236}">
                <a16:creationId xmlns:a16="http://schemas.microsoft.com/office/drawing/2014/main" id="{87C7B017-AC3C-2D0E-D144-753822FD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8" y="3448765"/>
            <a:ext cx="800100" cy="790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3A0682-1662-135C-0374-9A760046A5F8}"/>
              </a:ext>
            </a:extLst>
          </p:cNvPr>
          <p:cNvSpPr txBox="1"/>
          <p:nvPr/>
        </p:nvSpPr>
        <p:spPr>
          <a:xfrm>
            <a:off x="1879932" y="3783751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Mobile App 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2C57E-6605-F6D2-0F1C-31537CCF1D88}"/>
              </a:ext>
            </a:extLst>
          </p:cNvPr>
          <p:cNvSpPr txBox="1"/>
          <p:nvPr/>
        </p:nvSpPr>
        <p:spPr>
          <a:xfrm>
            <a:off x="2323380" y="4379341"/>
            <a:ext cx="50867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b="1">
                <a:latin typeface="Seaford Display"/>
                <a:ea typeface="Cambria"/>
              </a:rPr>
              <a:t>Frond End – React Native</a:t>
            </a:r>
          </a:p>
          <a:p>
            <a:pPr marL="342900" indent="-342900">
              <a:buFont typeface="Wingdings"/>
              <a:buChar char="§"/>
            </a:pPr>
            <a:r>
              <a:rPr lang="en-US" sz="2400" b="1">
                <a:latin typeface="Seaford Display"/>
                <a:ea typeface="Cambria"/>
              </a:rPr>
              <a:t>Back End – Python With Flask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E2E11B-C7A6-B8EA-65A6-AE87F0667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465" y="3424148"/>
            <a:ext cx="2539222" cy="987366"/>
          </a:xfrm>
          <a:prstGeom prst="rect">
            <a:avLst/>
          </a:prstGeom>
        </p:spPr>
      </p:pic>
      <p:pic>
        <p:nvPicPr>
          <p:cNvPr id="18" name="Picture 17" descr="A blue and black symbol&#10;&#10;Description automatically generated">
            <a:extLst>
              <a:ext uri="{FF2B5EF4-FFF2-40B4-BE49-F238E27FC236}">
                <a16:creationId xmlns:a16="http://schemas.microsoft.com/office/drawing/2014/main" id="{557D69C4-A7B2-1E14-A502-0BD562D2E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0565" y="4850920"/>
            <a:ext cx="1686190" cy="1469367"/>
          </a:xfrm>
          <a:prstGeom prst="rect">
            <a:avLst/>
          </a:prstGeom>
        </p:spPr>
      </p:pic>
      <p:pic>
        <p:nvPicPr>
          <p:cNvPr id="17" name="Picture 16" descr="A blue and yellow snake logo&#10;&#10;Description automatically generated">
            <a:extLst>
              <a:ext uri="{FF2B5EF4-FFF2-40B4-BE49-F238E27FC236}">
                <a16:creationId xmlns:a16="http://schemas.microsoft.com/office/drawing/2014/main" id="{ABB84369-B723-A6E9-DEE7-7E9BFA6C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104" y="1711550"/>
            <a:ext cx="1558090" cy="1558090"/>
          </a:xfrm>
          <a:prstGeom prst="rect">
            <a:avLst/>
          </a:prstGeom>
        </p:spPr>
      </p:pic>
      <p:pic>
        <p:nvPicPr>
          <p:cNvPr id="20" name="Picture 19" descr="A logo of a computer company&#10;&#10;Description automatically generated">
            <a:extLst>
              <a:ext uri="{FF2B5EF4-FFF2-40B4-BE49-F238E27FC236}">
                <a16:creationId xmlns:a16="http://schemas.microsoft.com/office/drawing/2014/main" id="{5F5CF6CB-1C96-6B7F-0D38-387715A68E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3533" y="3335099"/>
            <a:ext cx="1337993" cy="135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0423D881-C2F4-389C-9862-8247ED68DDC4}"/>
              </a:ext>
            </a:extLst>
          </p:cNvPr>
          <p:cNvSpPr>
            <a:spLocks noGrp="1"/>
          </p:cNvSpPr>
          <p:nvPr/>
        </p:nvSpPr>
        <p:spPr>
          <a:xfrm>
            <a:off x="304800" y="84826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Component Methodology</a:t>
            </a:r>
            <a:endParaRPr lang="en-US" sz="40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9A4D1-4704-086E-A04C-37187FAE0035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9E1D76-B89B-82A7-85B4-5411392F97F2}"/>
              </a:ext>
            </a:extLst>
          </p:cNvPr>
          <p:cNvSpPr txBox="1"/>
          <p:nvPr/>
        </p:nvSpPr>
        <p:spPr>
          <a:xfrm>
            <a:off x="2428353" y="1671036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+mn-lt"/>
                <a:cs typeface="+mn-lt"/>
              </a:rPr>
              <a:t>Monkey's Visitation Patterns Visualization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87B65-F48F-10A3-DE99-C902CD738E72}"/>
              </a:ext>
            </a:extLst>
          </p:cNvPr>
          <p:cNvSpPr txBox="1"/>
          <p:nvPr/>
        </p:nvSpPr>
        <p:spPr>
          <a:xfrm>
            <a:off x="2485862" y="2137543"/>
            <a:ext cx="5980698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Point out the identified mics locations. 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Visualize the triggering data and summarize. </a:t>
            </a:r>
          </a:p>
        </p:txBody>
      </p:sp>
      <p:pic>
        <p:nvPicPr>
          <p:cNvPr id="2" name="Picture 1" descr="A graph showing the number of the company&amp;#39;s data&#10;&#10;Description automatically generated">
            <a:extLst>
              <a:ext uri="{FF2B5EF4-FFF2-40B4-BE49-F238E27FC236}">
                <a16:creationId xmlns:a16="http://schemas.microsoft.com/office/drawing/2014/main" id="{D5A03DA6-5944-405C-5E80-EFE23653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28" y="3713942"/>
            <a:ext cx="5114925" cy="2219325"/>
          </a:xfrm>
          <a:prstGeom prst="rect">
            <a:avLst/>
          </a:prstGeom>
        </p:spPr>
      </p:pic>
      <p:pic>
        <p:nvPicPr>
          <p:cNvPr id="3" name="Picture 2" descr="A graph of the number of countries/regions&#10;&#10;Description automatically generated">
            <a:extLst>
              <a:ext uri="{FF2B5EF4-FFF2-40B4-BE49-F238E27FC236}">
                <a16:creationId xmlns:a16="http://schemas.microsoft.com/office/drawing/2014/main" id="{E1F41A9C-A2A1-4409-0EE7-6C28379CD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52" y="3260156"/>
            <a:ext cx="3190875" cy="2695575"/>
          </a:xfrm>
          <a:prstGeom prst="rect">
            <a:avLst/>
          </a:prstGeom>
        </p:spPr>
      </p:pic>
      <p:pic>
        <p:nvPicPr>
          <p:cNvPr id="5" name="Picture 4" descr="A green tick in a box&#10;&#10;Description automatically generated">
            <a:extLst>
              <a:ext uri="{FF2B5EF4-FFF2-40B4-BE49-F238E27FC236}">
                <a16:creationId xmlns:a16="http://schemas.microsoft.com/office/drawing/2014/main" id="{9485F699-A727-7971-19A7-349032BFA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289" y="1364048"/>
            <a:ext cx="800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28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0423D881-C2F4-389C-9862-8247ED68DDC4}"/>
              </a:ext>
            </a:extLst>
          </p:cNvPr>
          <p:cNvSpPr>
            <a:spLocks noGrp="1"/>
          </p:cNvSpPr>
          <p:nvPr/>
        </p:nvSpPr>
        <p:spPr>
          <a:xfrm>
            <a:off x="304800" y="84826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Component Methodology</a:t>
            </a:r>
            <a:endParaRPr lang="en-US" sz="40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9A4D1-4704-086E-A04C-37187FAE0035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A green tick in a box&#10;&#10;Description automatically generated">
            <a:extLst>
              <a:ext uri="{FF2B5EF4-FFF2-40B4-BE49-F238E27FC236}">
                <a16:creationId xmlns:a16="http://schemas.microsoft.com/office/drawing/2014/main" id="{9485F699-A727-7971-19A7-349032BF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89" y="903973"/>
            <a:ext cx="800100" cy="79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F6B1D-B46E-7763-CEF9-3AE5786CB331}"/>
              </a:ext>
            </a:extLst>
          </p:cNvPr>
          <p:cNvSpPr txBox="1"/>
          <p:nvPr/>
        </p:nvSpPr>
        <p:spPr>
          <a:xfrm>
            <a:off x="2349593" y="1227264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Challengers Faced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4E2E2-DD40-D576-F5F8-9A2136573A14}"/>
              </a:ext>
            </a:extLst>
          </p:cNvPr>
          <p:cNvSpPr txBox="1"/>
          <p:nvPr/>
        </p:nvSpPr>
        <p:spPr>
          <a:xfrm>
            <a:off x="2672768" y="1677468"/>
            <a:ext cx="6368886" cy="19389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Low accuracy of the model.</a:t>
            </a:r>
            <a:endParaRPr lang="en-US">
              <a:ea typeface="Cambria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Not enough features of dataset to train the model.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Not fluent enough about developing mobile app.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It took so long to implement the final model.</a:t>
            </a:r>
          </a:p>
        </p:txBody>
      </p:sp>
      <p:pic>
        <p:nvPicPr>
          <p:cNvPr id="10" name="Picture 9" descr="A green tick in a box&#10;&#10;Description automatically generated">
            <a:extLst>
              <a:ext uri="{FF2B5EF4-FFF2-40B4-BE49-F238E27FC236}">
                <a16:creationId xmlns:a16="http://schemas.microsoft.com/office/drawing/2014/main" id="{FAC6A8D5-7550-949A-A5B5-DE546D12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912" y="3304992"/>
            <a:ext cx="800100" cy="790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469585-0B00-005F-140E-9B8736982476}"/>
              </a:ext>
            </a:extLst>
          </p:cNvPr>
          <p:cNvSpPr txBox="1"/>
          <p:nvPr/>
        </p:nvSpPr>
        <p:spPr>
          <a:xfrm>
            <a:off x="2672768" y="4179129"/>
            <a:ext cx="6627678" cy="19389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Not enough real time data.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Add  the "Humidity" to dataset as a feature.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Referred many mobile app development tutorials.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Studied the model and gone through with tutorials.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C6C2D-EE7E-F772-566F-26F32C42E6EC}"/>
              </a:ext>
            </a:extLst>
          </p:cNvPr>
          <p:cNvSpPr txBox="1"/>
          <p:nvPr/>
        </p:nvSpPr>
        <p:spPr>
          <a:xfrm>
            <a:off x="2349592" y="3628282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Solutions .....</a:t>
            </a:r>
          </a:p>
        </p:txBody>
      </p:sp>
      <p:pic>
        <p:nvPicPr>
          <p:cNvPr id="4" name="Picture 3" descr="A silhouette of a person climbing a rock&#10;&#10;Description automatically generated">
            <a:extLst>
              <a:ext uri="{FF2B5EF4-FFF2-40B4-BE49-F238E27FC236}">
                <a16:creationId xmlns:a16="http://schemas.microsoft.com/office/drawing/2014/main" id="{F5FD1592-2415-811D-7B89-7D66D69E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080" y="2191109"/>
            <a:ext cx="26291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84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IT20600334 | Withanage P.W.E.L.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069" y="4121348"/>
            <a:ext cx="10363200" cy="1500187"/>
          </a:xfrm>
        </p:spPr>
        <p:txBody>
          <a:bodyPr>
            <a:normAutofit/>
          </a:bodyPr>
          <a:lstStyle/>
          <a:p>
            <a:r>
              <a:rPr lang="en-US">
                <a:ea typeface="+mn-lt"/>
                <a:cs typeface="+mn-lt"/>
              </a:rPr>
              <a:t>Bachelor of Science (Hons) in Information Technology </a:t>
            </a:r>
          </a:p>
          <a:p>
            <a:r>
              <a:rPr lang="en-US">
                <a:ea typeface="+mn-lt"/>
                <a:cs typeface="+mn-lt"/>
              </a:rPr>
              <a:t>Specializing in Data Science</a:t>
            </a:r>
          </a:p>
          <a:p>
            <a:endParaRPr lang="en-US">
              <a:ea typeface="Cambria"/>
            </a:endParaRPr>
          </a:p>
          <a:p>
            <a:r>
              <a:rPr lang="en-US">
                <a:solidFill>
                  <a:srgbClr val="888888"/>
                </a:solidFill>
                <a:ea typeface="Cambria"/>
              </a:rPr>
              <a:t>Topic  - Minuscule Pest Detection</a:t>
            </a:r>
            <a:endParaRPr lang="en-US" sz="2200">
              <a:solidFill>
                <a:schemeClr val="bg1">
                  <a:lumMod val="50000"/>
                </a:schemeClr>
              </a:solidFill>
              <a:latin typeface="Cambria"/>
              <a:ea typeface="Cambria"/>
              <a:cs typeface="Calibri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latin typeface="Calibri-Bold"/>
              </a:rPr>
              <a:t>IT206000334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Withanage P.W.E.L.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TMP-2023-24-074</a:t>
            </a:r>
            <a:endParaRPr lang="en-US" b="1">
              <a:solidFill>
                <a:schemeClr val="tx1"/>
              </a:solidFill>
              <a:latin typeface="Calibri-Bold"/>
              <a:ea typeface="Cambria"/>
            </a:endParaRPr>
          </a:p>
          <a:p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01E97-53CA-2524-5407-4BB6C5F025D2}"/>
              </a:ext>
            </a:extLst>
          </p:cNvPr>
          <p:cNvSpPr/>
          <p:nvPr/>
        </p:nvSpPr>
        <p:spPr>
          <a:xfrm>
            <a:off x="9990666" y="98777"/>
            <a:ext cx="2173111" cy="30762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66CA5522-C30C-542F-EBEC-356F4962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622" y="222956"/>
            <a:ext cx="2475089" cy="247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3013435" y="661319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latin typeface="Calibri-Bold"/>
              </a:rPr>
              <a:t>IT206000334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Withanage P.W.E.L.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TMP-2023-24-074</a:t>
            </a:r>
            <a:endParaRPr lang="en-US" b="1">
              <a:solidFill>
                <a:schemeClr val="tx1"/>
              </a:solidFill>
              <a:latin typeface="Calibri-Bold"/>
              <a:ea typeface="Cambria"/>
            </a:endParaRPr>
          </a:p>
          <a:p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01E97-53CA-2524-5407-4BB6C5F025D2}"/>
              </a:ext>
            </a:extLst>
          </p:cNvPr>
          <p:cNvSpPr/>
          <p:nvPr/>
        </p:nvSpPr>
        <p:spPr>
          <a:xfrm>
            <a:off x="9990666" y="98777"/>
            <a:ext cx="2173111" cy="30762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034BA8-81A6-D3BA-E1EF-3CCDF0953209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6078E-732A-D219-092A-7F2C2C5C2301}"/>
              </a:ext>
            </a:extLst>
          </p:cNvPr>
          <p:cNvSpPr txBox="1"/>
          <p:nvPr/>
        </p:nvSpPr>
        <p:spPr>
          <a:xfrm>
            <a:off x="1320967" y="110289"/>
            <a:ext cx="8860756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Seaford Display"/>
                <a:ea typeface="Cambria"/>
              </a:rPr>
              <a:t>Introduction To Component</a:t>
            </a:r>
          </a:p>
        </p:txBody>
      </p:sp>
      <p:pic>
        <p:nvPicPr>
          <p:cNvPr id="10" name="Picture 9" descr="A cartoon of a plant&#10;&#10;Description automatically generated">
            <a:extLst>
              <a:ext uri="{FF2B5EF4-FFF2-40B4-BE49-F238E27FC236}">
                <a16:creationId xmlns:a16="http://schemas.microsoft.com/office/drawing/2014/main" id="{4C817DEB-EB48-0BF9-3137-10B76A56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640" y="2230355"/>
            <a:ext cx="2560721" cy="4071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F831D-CFBC-DEA7-2A6F-8CD29A5B91E4}"/>
              </a:ext>
            </a:extLst>
          </p:cNvPr>
          <p:cNvSpPr txBox="1"/>
          <p:nvPr/>
        </p:nvSpPr>
        <p:spPr>
          <a:xfrm>
            <a:off x="1052762" y="1125454"/>
            <a:ext cx="1072832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800" b="1">
                <a:latin typeface="Seaford Display"/>
                <a:ea typeface="Cambria"/>
              </a:rPr>
              <a:t>Widely </a:t>
            </a:r>
            <a:r>
              <a:rPr lang="en-US" sz="2800" b="1" err="1">
                <a:latin typeface="Seaford Display"/>
                <a:ea typeface="Cambria"/>
              </a:rPr>
              <a:t>Spreaded</a:t>
            </a:r>
            <a:r>
              <a:rPr lang="en-US" sz="2800" b="1">
                <a:latin typeface="Seaford Display"/>
                <a:ea typeface="Cambria"/>
              </a:rPr>
              <a:t> Small size coconut cultivation pests in SriLankan </a:t>
            </a:r>
            <a:endParaRPr lang="en-US" sz="2800" b="1">
              <a:latin typeface="Seaford Display"/>
            </a:endParaRPr>
          </a:p>
          <a:p>
            <a:r>
              <a:rPr lang="en-US" sz="2800">
                <a:latin typeface="Seaford Display"/>
                <a:ea typeface="Cambria"/>
              </a:rPr>
              <a:t>        </a:t>
            </a:r>
          </a:p>
          <a:p>
            <a:r>
              <a:rPr lang="en-US" sz="2800">
                <a:latin typeface="Seaford Display"/>
                <a:ea typeface="Cambria"/>
              </a:rPr>
              <a:t>        </a:t>
            </a:r>
            <a:r>
              <a:rPr lang="en-US" sz="2800" b="1">
                <a:latin typeface="Seaford Display"/>
                <a:ea typeface="Cambria"/>
              </a:rPr>
              <a:t>Coconut Caterpillar</a:t>
            </a:r>
            <a:endParaRPr lang="en-US" b="1"/>
          </a:p>
          <a:p>
            <a:r>
              <a:rPr lang="en-US" sz="2800">
                <a:latin typeface="Seaford Display"/>
                <a:ea typeface="Cambria"/>
              </a:rPr>
              <a:t>        </a:t>
            </a:r>
            <a:r>
              <a:rPr lang="en-US" sz="2800" b="1">
                <a:latin typeface="Seaford Display"/>
                <a:ea typeface="Cambria"/>
              </a:rPr>
              <a:t>Whitefly</a:t>
            </a:r>
          </a:p>
          <a:p>
            <a:r>
              <a:rPr lang="en-US" sz="2800">
                <a:latin typeface="Seaford Display"/>
                <a:ea typeface="Cambria"/>
              </a:rPr>
              <a:t>        Red Weevil</a:t>
            </a:r>
          </a:p>
          <a:p>
            <a:r>
              <a:rPr lang="en-US" sz="2800">
                <a:latin typeface="Seaford Display"/>
                <a:ea typeface="Cambria"/>
              </a:rPr>
              <a:t>        Coconut Beetle</a:t>
            </a:r>
          </a:p>
        </p:txBody>
      </p:sp>
      <p:pic>
        <p:nvPicPr>
          <p:cNvPr id="6" name="Picture 5" descr="A green tick in a box&#10;&#10;Description automatically generated">
            <a:extLst>
              <a:ext uri="{FF2B5EF4-FFF2-40B4-BE49-F238E27FC236}">
                <a16:creationId xmlns:a16="http://schemas.microsoft.com/office/drawing/2014/main" id="{1064692E-B788-F833-9E22-607D7171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81" y="1920792"/>
            <a:ext cx="509337" cy="509839"/>
          </a:xfrm>
          <a:prstGeom prst="rect">
            <a:avLst/>
          </a:prstGeom>
        </p:spPr>
      </p:pic>
      <p:pic>
        <p:nvPicPr>
          <p:cNvPr id="7" name="Picture 6" descr="A green tick in a box&#10;&#10;Description automatically generated">
            <a:extLst>
              <a:ext uri="{FF2B5EF4-FFF2-40B4-BE49-F238E27FC236}">
                <a16:creationId xmlns:a16="http://schemas.microsoft.com/office/drawing/2014/main" id="{E26AA8F9-35E7-E0A7-EE24-D4ED1A735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81" y="2321844"/>
            <a:ext cx="509337" cy="509839"/>
          </a:xfrm>
          <a:prstGeom prst="rect">
            <a:avLst/>
          </a:prstGeom>
        </p:spPr>
      </p:pic>
      <p:pic>
        <p:nvPicPr>
          <p:cNvPr id="5" name="Picture 4" descr="A large beetle on a wood surface&#10;&#10;Description automatically generated">
            <a:extLst>
              <a:ext uri="{FF2B5EF4-FFF2-40B4-BE49-F238E27FC236}">
                <a16:creationId xmlns:a16="http://schemas.microsoft.com/office/drawing/2014/main" id="{AF1E4079-4E63-6875-7BF5-8220DEF94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120" y="4067922"/>
            <a:ext cx="1873403" cy="1730995"/>
          </a:xfrm>
          <a:prstGeom prst="rect">
            <a:avLst/>
          </a:prstGeom>
        </p:spPr>
      </p:pic>
      <p:pic>
        <p:nvPicPr>
          <p:cNvPr id="11" name="Picture 10" descr="A close-up of a bug&#10;&#10;Description automatically generated">
            <a:extLst>
              <a:ext uri="{FF2B5EF4-FFF2-40B4-BE49-F238E27FC236}">
                <a16:creationId xmlns:a16="http://schemas.microsoft.com/office/drawing/2014/main" id="{8B508AF9-05A5-E1DE-8264-45400C8BA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840" y="1709398"/>
            <a:ext cx="3619500" cy="2618372"/>
          </a:xfrm>
          <a:prstGeom prst="rect">
            <a:avLst/>
          </a:prstGeom>
        </p:spPr>
      </p:pic>
      <p:pic>
        <p:nvPicPr>
          <p:cNvPr id="14" name="Picture 13" descr="A close up of a palm tree&#10;&#10;Description automatically generated">
            <a:extLst>
              <a:ext uri="{FF2B5EF4-FFF2-40B4-BE49-F238E27FC236}">
                <a16:creationId xmlns:a16="http://schemas.microsoft.com/office/drawing/2014/main" id="{B6B04EC9-4089-C467-F041-F38FD63BA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63" y="4069961"/>
            <a:ext cx="2590005" cy="1720487"/>
          </a:xfrm>
          <a:prstGeom prst="rect">
            <a:avLst/>
          </a:prstGeom>
        </p:spPr>
      </p:pic>
      <p:pic>
        <p:nvPicPr>
          <p:cNvPr id="16" name="Picture 15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9A768B8E-732A-260F-5056-24312BD18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126" y="2945730"/>
            <a:ext cx="254670" cy="254670"/>
          </a:xfrm>
          <a:prstGeom prst="rect">
            <a:avLst/>
          </a:prstGeom>
        </p:spPr>
      </p:pic>
      <p:pic>
        <p:nvPicPr>
          <p:cNvPr id="17" name="Picture 16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D824522B-026D-64D6-AA3A-A29C2EBB7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126" y="3376862"/>
            <a:ext cx="254670" cy="2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31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3183882" y="663324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latin typeface="Calibri-Bold"/>
              </a:rPr>
              <a:t>IT206000334</a:t>
            </a:r>
            <a:r>
              <a:rPr lang="en-US">
                <a:solidFill>
                  <a:schemeClr val="tx1"/>
                </a:solidFill>
              </a:rPr>
              <a:t>   |  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Withanage P.W.E.L.</a:t>
            </a:r>
            <a:r>
              <a:rPr lang="en-US" b="1">
                <a:solidFill>
                  <a:schemeClr val="tx1"/>
                </a:solidFill>
              </a:rPr>
              <a:t>   </a:t>
            </a:r>
            <a:r>
              <a:rPr lang="en-US">
                <a:solidFill>
                  <a:schemeClr val="tx1"/>
                </a:solidFill>
              </a:rPr>
              <a:t>|  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TMP-2023-24-074</a:t>
            </a:r>
            <a:endParaRPr lang="en-US" b="1">
              <a:solidFill>
                <a:schemeClr val="tx1"/>
              </a:solidFill>
              <a:latin typeface="Calibri-Bold"/>
              <a:ea typeface="Cambria"/>
            </a:endParaRPr>
          </a:p>
          <a:p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01E97-53CA-2524-5407-4BB6C5F025D2}"/>
              </a:ext>
            </a:extLst>
          </p:cNvPr>
          <p:cNvSpPr/>
          <p:nvPr/>
        </p:nvSpPr>
        <p:spPr>
          <a:xfrm>
            <a:off x="9990666" y="98777"/>
            <a:ext cx="2173111" cy="30762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034BA8-81A6-D3BA-E1EF-3CCDF0953209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6078E-732A-D219-092A-7F2C2C5C2301}"/>
              </a:ext>
            </a:extLst>
          </p:cNvPr>
          <p:cNvSpPr txBox="1"/>
          <p:nvPr/>
        </p:nvSpPr>
        <p:spPr>
          <a:xfrm>
            <a:off x="1320967" y="110289"/>
            <a:ext cx="8860756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latin typeface="Seaford Display"/>
                <a:ea typeface="Cambria"/>
              </a:rPr>
              <a:t>Introduction To Component</a:t>
            </a:r>
          </a:p>
        </p:txBody>
      </p:sp>
      <p:pic>
        <p:nvPicPr>
          <p:cNvPr id="2" name="Picture 1" descr="A group of white bugs on a green leaf&#10;&#10;Description automatically generated">
            <a:extLst>
              <a:ext uri="{FF2B5EF4-FFF2-40B4-BE49-F238E27FC236}">
                <a16:creationId xmlns:a16="http://schemas.microsoft.com/office/drawing/2014/main" id="{CF10F3DD-D140-9EDF-917D-53B9AD9D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88" y="930443"/>
            <a:ext cx="2390274" cy="2380247"/>
          </a:xfrm>
          <a:prstGeom prst="rect">
            <a:avLst/>
          </a:prstGeom>
        </p:spPr>
      </p:pic>
      <p:pic>
        <p:nvPicPr>
          <p:cNvPr id="5" name="Picture 4" descr="A caterpillar on a plant&#10;&#10;Description automatically generated">
            <a:extLst>
              <a:ext uri="{FF2B5EF4-FFF2-40B4-BE49-F238E27FC236}">
                <a16:creationId xmlns:a16="http://schemas.microsoft.com/office/drawing/2014/main" id="{CFF440B4-B2FE-C270-1DB9-841BFCC4C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767" y="3778669"/>
            <a:ext cx="2384257" cy="2108033"/>
          </a:xfrm>
          <a:prstGeom prst="rect">
            <a:avLst/>
          </a:prstGeom>
        </p:spPr>
      </p:pic>
      <p:pic>
        <p:nvPicPr>
          <p:cNvPr id="6" name="Picture 5" descr="A close-up of a palm leaf&#10;&#10;Description automatically generated">
            <a:extLst>
              <a:ext uri="{FF2B5EF4-FFF2-40B4-BE49-F238E27FC236}">
                <a16:creationId xmlns:a16="http://schemas.microsoft.com/office/drawing/2014/main" id="{5EBFDAB2-0C9B-CEF7-5323-9D6267EF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81" y="3559844"/>
            <a:ext cx="4481763" cy="2545682"/>
          </a:xfrm>
          <a:prstGeom prst="rect">
            <a:avLst/>
          </a:prstGeom>
        </p:spPr>
      </p:pic>
      <p:pic>
        <p:nvPicPr>
          <p:cNvPr id="7" name="Picture 6" descr="A palm tree with coconuts on it&#10;&#10;Description automatically generated">
            <a:extLst>
              <a:ext uri="{FF2B5EF4-FFF2-40B4-BE49-F238E27FC236}">
                <a16:creationId xmlns:a16="http://schemas.microsoft.com/office/drawing/2014/main" id="{0037EACA-A669-4491-5F05-1C20E95B1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947" y="998504"/>
            <a:ext cx="3840079" cy="2574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530814-94F1-8E04-7CEE-D565D3770590}"/>
              </a:ext>
            </a:extLst>
          </p:cNvPr>
          <p:cNvSpPr txBox="1"/>
          <p:nvPr/>
        </p:nvSpPr>
        <p:spPr>
          <a:xfrm>
            <a:off x="3105651" y="932447"/>
            <a:ext cx="4439150" cy="23083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 b="1">
                <a:solidFill>
                  <a:schemeClr val="accent5">
                    <a:lumMod val="50000"/>
                  </a:schemeClr>
                </a:solidFill>
                <a:latin typeface="Seaford Display"/>
                <a:ea typeface="Cambria"/>
              </a:rPr>
              <a:t>WHITE</a:t>
            </a:r>
          </a:p>
          <a:p>
            <a:r>
              <a:rPr lang="en-US" sz="7200">
                <a:solidFill>
                  <a:schemeClr val="accent5">
                    <a:lumMod val="50000"/>
                  </a:schemeClr>
                </a:solidFill>
                <a:latin typeface="Seaford Display"/>
                <a:ea typeface="Cambria"/>
              </a:rPr>
              <a:t>FLY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B1941-C558-3C93-C439-0F919598CE93}"/>
              </a:ext>
            </a:extLst>
          </p:cNvPr>
          <p:cNvSpPr txBox="1"/>
          <p:nvPr/>
        </p:nvSpPr>
        <p:spPr>
          <a:xfrm>
            <a:off x="5060782" y="4361446"/>
            <a:ext cx="4348914" cy="175432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6000" b="1">
                <a:solidFill>
                  <a:schemeClr val="accent5">
                    <a:lumMod val="50000"/>
                  </a:schemeClr>
                </a:solidFill>
                <a:latin typeface="Seaford Display"/>
                <a:ea typeface="Cambria"/>
              </a:rPr>
              <a:t>COCONUT</a:t>
            </a:r>
          </a:p>
          <a:p>
            <a:pPr algn="r"/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Seaford Display"/>
                <a:ea typeface="Cambria"/>
              </a:rPr>
              <a:t>CATERPILLAR</a:t>
            </a:r>
          </a:p>
        </p:txBody>
      </p:sp>
    </p:spTree>
    <p:extLst>
      <p:ext uri="{BB962C8B-B14F-4D97-AF65-F5344CB8AC3E}">
        <p14:creationId xmlns:p14="http://schemas.microsoft.com/office/powerpoint/2010/main" val="1951187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963303" y="661319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latin typeface="Calibri-Bold"/>
              </a:rPr>
              <a:t>IT206000334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Withanage P.W.E.L.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TMP-2023-24-074</a:t>
            </a:r>
            <a:endParaRPr lang="en-US" b="1">
              <a:solidFill>
                <a:schemeClr val="tx1"/>
              </a:solidFill>
              <a:latin typeface="Calibri-Bold"/>
              <a:ea typeface="Cambria"/>
            </a:endParaRPr>
          </a:p>
          <a:p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01E97-53CA-2524-5407-4BB6C5F025D2}"/>
              </a:ext>
            </a:extLst>
          </p:cNvPr>
          <p:cNvSpPr/>
          <p:nvPr/>
        </p:nvSpPr>
        <p:spPr>
          <a:xfrm>
            <a:off x="9990666" y="98777"/>
            <a:ext cx="2173111" cy="30762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361755-D69B-1CA3-7FBA-FA370347CDED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C8827-717E-3647-B586-ED9EB8CD26AE}"/>
              </a:ext>
            </a:extLst>
          </p:cNvPr>
          <p:cNvSpPr txBox="1"/>
          <p:nvPr/>
        </p:nvSpPr>
        <p:spPr>
          <a:xfrm>
            <a:off x="1320967" y="110289"/>
            <a:ext cx="8860756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Seaford Display"/>
                <a:ea typeface="Cambria"/>
              </a:rPr>
              <a:t>Component Work Breakdown</a:t>
            </a:r>
          </a:p>
        </p:txBody>
      </p:sp>
      <p:pic>
        <p:nvPicPr>
          <p:cNvPr id="9" name="Picture 8" descr="A green tick in a box&#10;&#10;Description automatically generated">
            <a:extLst>
              <a:ext uri="{FF2B5EF4-FFF2-40B4-BE49-F238E27FC236}">
                <a16:creationId xmlns:a16="http://schemas.microsoft.com/office/drawing/2014/main" id="{C2FDFF31-DAC1-1D38-6006-D72808D6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95" y="1710239"/>
            <a:ext cx="800100" cy="790575"/>
          </a:xfrm>
          <a:prstGeom prst="rect">
            <a:avLst/>
          </a:prstGeom>
        </p:spPr>
      </p:pic>
      <p:pic>
        <p:nvPicPr>
          <p:cNvPr id="10" name="Picture 9" descr="A green tick in a box&#10;&#10;Description automatically generated">
            <a:extLst>
              <a:ext uri="{FF2B5EF4-FFF2-40B4-BE49-F238E27FC236}">
                <a16:creationId xmlns:a16="http://schemas.microsoft.com/office/drawing/2014/main" id="{CD4140BB-3541-78F5-F862-01CD9E2F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00" y="1018424"/>
            <a:ext cx="800100" cy="79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697775-5744-3DA5-B0EC-6F451B53878F}"/>
              </a:ext>
            </a:extLst>
          </p:cNvPr>
          <p:cNvSpPr txBox="1"/>
          <p:nvPr/>
        </p:nvSpPr>
        <p:spPr>
          <a:xfrm>
            <a:off x="2265947" y="1278356"/>
            <a:ext cx="7319210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Data Collection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Basic Model Implementation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Mobile Application Front End Development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Mobile Application Back End Development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CNN Pretrain Models Comparison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+mn-lt"/>
                <a:cs typeface="+mn-lt"/>
              </a:rPr>
              <a:t>Research On Latest Pest Solutions </a:t>
            </a:r>
          </a:p>
          <a:p>
            <a:endParaRPr lang="en-US" sz="2400" b="1">
              <a:latin typeface="Seaford Display"/>
              <a:ea typeface="+mn-lt"/>
              <a:cs typeface="+mn-lt"/>
            </a:endParaRPr>
          </a:p>
          <a:p>
            <a:r>
              <a:rPr lang="en-US" sz="2400" b="1">
                <a:latin typeface="Seaford Display"/>
                <a:ea typeface="+mn-lt"/>
                <a:cs typeface="+mn-lt"/>
              </a:rPr>
              <a:t>Real World Testing</a:t>
            </a:r>
          </a:p>
        </p:txBody>
      </p:sp>
      <p:pic>
        <p:nvPicPr>
          <p:cNvPr id="15" name="Picture 14" descr="A person holding a pencil next to a clipboard&#10;&#10;Description automatically generated">
            <a:extLst>
              <a:ext uri="{FF2B5EF4-FFF2-40B4-BE49-F238E27FC236}">
                <a16:creationId xmlns:a16="http://schemas.microsoft.com/office/drawing/2014/main" id="{C3EFAB0D-877D-100A-62A2-7694D649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442" y="1742574"/>
            <a:ext cx="4114800" cy="4114800"/>
          </a:xfrm>
          <a:prstGeom prst="rect">
            <a:avLst/>
          </a:prstGeom>
        </p:spPr>
      </p:pic>
      <p:pic>
        <p:nvPicPr>
          <p:cNvPr id="13" name="Picture 12" descr="A green tick in a box&#10;&#10;Description automatically generated">
            <a:extLst>
              <a:ext uri="{FF2B5EF4-FFF2-40B4-BE49-F238E27FC236}">
                <a16:creationId xmlns:a16="http://schemas.microsoft.com/office/drawing/2014/main" id="{91A67A0F-5997-03C3-0E6D-09874445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86" y="3182404"/>
            <a:ext cx="800100" cy="790575"/>
          </a:xfrm>
          <a:prstGeom prst="rect">
            <a:avLst/>
          </a:prstGeom>
        </p:spPr>
      </p:pic>
      <p:pic>
        <p:nvPicPr>
          <p:cNvPr id="14" name="Picture 13" descr="A green tick in a box&#10;&#10;Description automatically generated">
            <a:extLst>
              <a:ext uri="{FF2B5EF4-FFF2-40B4-BE49-F238E27FC236}">
                <a16:creationId xmlns:a16="http://schemas.microsoft.com/office/drawing/2014/main" id="{F56BDE84-4B45-F6A2-E875-5CAB512D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85" y="3843762"/>
            <a:ext cx="800100" cy="790575"/>
          </a:xfrm>
          <a:prstGeom prst="rect">
            <a:avLst/>
          </a:prstGeom>
        </p:spPr>
      </p:pic>
      <p:pic>
        <p:nvPicPr>
          <p:cNvPr id="16" name="Picture 15" descr="A green tick in a box&#10;&#10;Description automatically generated">
            <a:extLst>
              <a:ext uri="{FF2B5EF4-FFF2-40B4-BE49-F238E27FC236}">
                <a16:creationId xmlns:a16="http://schemas.microsoft.com/office/drawing/2014/main" id="{3BEE74C1-7727-B587-FE7D-1EA731D2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84" y="4562629"/>
            <a:ext cx="800100" cy="790575"/>
          </a:xfrm>
          <a:prstGeom prst="rect">
            <a:avLst/>
          </a:prstGeom>
        </p:spPr>
      </p:pic>
      <p:pic>
        <p:nvPicPr>
          <p:cNvPr id="18" name="Picture 17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305DA18A-564D-33E4-9077-22A130A98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635" y="5630701"/>
            <a:ext cx="364959" cy="364959"/>
          </a:xfrm>
          <a:prstGeom prst="rect">
            <a:avLst/>
          </a:prstGeom>
        </p:spPr>
      </p:pic>
      <p:pic>
        <p:nvPicPr>
          <p:cNvPr id="2" name="Picture 1" descr="A green tick in a box&#10;&#10;Description automatically generated">
            <a:extLst>
              <a:ext uri="{FF2B5EF4-FFF2-40B4-BE49-F238E27FC236}">
                <a16:creationId xmlns:a16="http://schemas.microsoft.com/office/drawing/2014/main" id="{2BEC7C0D-134D-0481-33BB-75AA0EBC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95" y="2431599"/>
            <a:ext cx="800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88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3173856" y="661319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latin typeface="Calibri-Bold"/>
              </a:rPr>
              <a:t>IT206000334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Withanage P.W.E.L.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TMP-2023-24-074</a:t>
            </a:r>
            <a:endParaRPr lang="en-US" b="1">
              <a:solidFill>
                <a:schemeClr val="tx1"/>
              </a:solidFill>
              <a:latin typeface="Calibri-Bold"/>
              <a:ea typeface="Cambria"/>
            </a:endParaRPr>
          </a:p>
          <a:p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01E97-53CA-2524-5407-4BB6C5F025D2}"/>
              </a:ext>
            </a:extLst>
          </p:cNvPr>
          <p:cNvSpPr/>
          <p:nvPr/>
        </p:nvSpPr>
        <p:spPr>
          <a:xfrm>
            <a:off x="9990666" y="98777"/>
            <a:ext cx="2173111" cy="30762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31F8C-4A3F-E73C-93A7-39F0295DD5C2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9D179-A25A-C614-25C6-25D844C6D925}"/>
              </a:ext>
            </a:extLst>
          </p:cNvPr>
          <p:cNvSpPr txBox="1"/>
          <p:nvPr/>
        </p:nvSpPr>
        <p:spPr>
          <a:xfrm>
            <a:off x="1320967" y="310815"/>
            <a:ext cx="8860756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Seaford Display"/>
                <a:ea typeface="Cambria"/>
              </a:rPr>
              <a:t>Component Methodology</a:t>
            </a:r>
          </a:p>
        </p:txBody>
      </p:sp>
      <p:pic>
        <p:nvPicPr>
          <p:cNvPr id="6" name="Picture 5" descr="A green tick in a box&#10;&#10;Description automatically generated">
            <a:extLst>
              <a:ext uri="{FF2B5EF4-FFF2-40B4-BE49-F238E27FC236}">
                <a16:creationId xmlns:a16="http://schemas.microsoft.com/office/drawing/2014/main" id="{60414060-3752-093A-39E2-CAD5B2CC6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249029"/>
            <a:ext cx="800100" cy="79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2724D-F6E4-53FC-FF41-EA75180515FC}"/>
              </a:ext>
            </a:extLst>
          </p:cNvPr>
          <p:cNvSpPr txBox="1"/>
          <p:nvPr/>
        </p:nvSpPr>
        <p:spPr>
          <a:xfrm>
            <a:off x="1879933" y="1526506"/>
            <a:ext cx="7244013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Seaford Display"/>
                <a:ea typeface="Cambria"/>
              </a:rPr>
              <a:t>Data Collection</a:t>
            </a:r>
            <a:endParaRPr lang="en-US" sz="2800" b="1">
              <a:latin typeface="Seaford Display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795227-C233-4651-45D6-0DDCB19CA361}"/>
              </a:ext>
            </a:extLst>
          </p:cNvPr>
          <p:cNvSpPr/>
          <p:nvPr/>
        </p:nvSpPr>
        <p:spPr>
          <a:xfrm>
            <a:off x="812590" y="2138359"/>
            <a:ext cx="3332899" cy="196005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4A838"/>
              </a:solidFill>
            </a:endParaRPr>
          </a:p>
        </p:txBody>
      </p:sp>
      <p:pic>
        <p:nvPicPr>
          <p:cNvPr id="10" name="Picture 9" descr="A hand holding a leaf with a brown spot on it&#10;&#10;Description automatically generated">
            <a:extLst>
              <a:ext uri="{FF2B5EF4-FFF2-40B4-BE49-F238E27FC236}">
                <a16:creationId xmlns:a16="http://schemas.microsoft.com/office/drawing/2014/main" id="{0292B2EE-AD2B-61B9-B6E7-D1F2CB09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1" y="2410327"/>
            <a:ext cx="1381854" cy="1381854"/>
          </a:xfrm>
          <a:prstGeom prst="rect">
            <a:avLst/>
          </a:prstGeom>
        </p:spPr>
      </p:pic>
      <p:pic>
        <p:nvPicPr>
          <p:cNvPr id="11" name="Picture 10" descr="A worm on a leaf&#10;&#10;Description automatically generated">
            <a:extLst>
              <a:ext uri="{FF2B5EF4-FFF2-40B4-BE49-F238E27FC236}">
                <a16:creationId xmlns:a16="http://schemas.microsoft.com/office/drawing/2014/main" id="{466F8E9B-2002-19EC-0D13-D8CA9D24A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561" y="2410327"/>
            <a:ext cx="1468118" cy="14537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D81345-6F7D-D206-B046-9D2AE167C597}"/>
              </a:ext>
            </a:extLst>
          </p:cNvPr>
          <p:cNvSpPr/>
          <p:nvPr/>
        </p:nvSpPr>
        <p:spPr>
          <a:xfrm>
            <a:off x="8064831" y="2052095"/>
            <a:ext cx="3533049" cy="204631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4A838"/>
              </a:solidFill>
            </a:endParaRPr>
          </a:p>
        </p:txBody>
      </p:sp>
      <p:pic>
        <p:nvPicPr>
          <p:cNvPr id="14" name="Picture 13" descr="A cartoon of a caterpillar&#10;&#10;Description automatically generated">
            <a:extLst>
              <a:ext uri="{FF2B5EF4-FFF2-40B4-BE49-F238E27FC236}">
                <a16:creationId xmlns:a16="http://schemas.microsoft.com/office/drawing/2014/main" id="{6D82B19B-B23C-077F-CA14-82CC98F06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22" y="3340541"/>
            <a:ext cx="1634309" cy="1287379"/>
          </a:xfrm>
          <a:prstGeom prst="rect">
            <a:avLst/>
          </a:prstGeom>
        </p:spPr>
      </p:pic>
      <p:pic>
        <p:nvPicPr>
          <p:cNvPr id="15" name="Picture 14" descr="A close up of a bug&#10;&#10;Description automatically generated">
            <a:extLst>
              <a:ext uri="{FF2B5EF4-FFF2-40B4-BE49-F238E27FC236}">
                <a16:creationId xmlns:a16="http://schemas.microsoft.com/office/drawing/2014/main" id="{1711E6DE-1F51-913E-C365-E9281DD7F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8718" y="3736363"/>
            <a:ext cx="1428750" cy="1428750"/>
          </a:xfrm>
          <a:prstGeom prst="rect">
            <a:avLst/>
          </a:prstGeom>
        </p:spPr>
      </p:pic>
      <p:pic>
        <p:nvPicPr>
          <p:cNvPr id="16" name="Picture 15" descr="A leaf with a spider web on it&#10;&#10;Description automatically generated">
            <a:extLst>
              <a:ext uri="{FF2B5EF4-FFF2-40B4-BE49-F238E27FC236}">
                <a16:creationId xmlns:a16="http://schemas.microsoft.com/office/drawing/2014/main" id="{3CFAC240-7B6F-F7C3-D1EA-0E2E97119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1314" y="2227431"/>
            <a:ext cx="1221964" cy="1632626"/>
          </a:xfrm>
          <a:prstGeom prst="rect">
            <a:avLst/>
          </a:prstGeom>
        </p:spPr>
      </p:pic>
      <p:pic>
        <p:nvPicPr>
          <p:cNvPr id="17" name="Picture 16" descr="A close up of a leaf&#10;&#10;Description automatically generated">
            <a:extLst>
              <a:ext uri="{FF2B5EF4-FFF2-40B4-BE49-F238E27FC236}">
                <a16:creationId xmlns:a16="http://schemas.microsoft.com/office/drawing/2014/main" id="{C5117C36-3137-126F-C45C-41F9225C8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3850" y="2233863"/>
            <a:ext cx="2052483" cy="154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56D6D7-87B4-46C0-CC6C-38A86EB07234}"/>
              </a:ext>
            </a:extLst>
          </p:cNvPr>
          <p:cNvSpPr/>
          <p:nvPr/>
        </p:nvSpPr>
        <p:spPr>
          <a:xfrm>
            <a:off x="4326718" y="2052095"/>
            <a:ext cx="3533049" cy="204631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4A838"/>
              </a:solidFill>
            </a:endParaRPr>
          </a:p>
        </p:txBody>
      </p:sp>
      <p:pic>
        <p:nvPicPr>
          <p:cNvPr id="9" name="Picture 8" descr="A close up of a leaf">
            <a:extLst>
              <a:ext uri="{FF2B5EF4-FFF2-40B4-BE49-F238E27FC236}">
                <a16:creationId xmlns:a16="http://schemas.microsoft.com/office/drawing/2014/main" id="{FA74BF66-5B11-9BFD-D050-6D5CFA399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8675" y="2291751"/>
            <a:ext cx="1598762" cy="1555631"/>
          </a:xfrm>
          <a:prstGeom prst="rect">
            <a:avLst/>
          </a:prstGeom>
        </p:spPr>
      </p:pic>
      <p:pic>
        <p:nvPicPr>
          <p:cNvPr id="18" name="Picture 17" descr="A hand holding a leaf&#10;&#10;Description automatically generated">
            <a:extLst>
              <a:ext uri="{FF2B5EF4-FFF2-40B4-BE49-F238E27FC236}">
                <a16:creationId xmlns:a16="http://schemas.microsoft.com/office/drawing/2014/main" id="{2C22F290-86B4-4512-382B-FE51A38407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2073" y="2291751"/>
            <a:ext cx="1598761" cy="1555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B4A806-EE88-CFD6-BEFB-F91E5D7E681A}"/>
              </a:ext>
            </a:extLst>
          </p:cNvPr>
          <p:cNvSpPr txBox="1"/>
          <p:nvPr/>
        </p:nvSpPr>
        <p:spPr>
          <a:xfrm>
            <a:off x="931027" y="4775789"/>
            <a:ext cx="7244013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Seaford Display"/>
                <a:ea typeface="Cambria"/>
              </a:rPr>
              <a:t>Coconut Caterpillar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054153-4A8A-4906-7075-0F516EC8C5FA}"/>
              </a:ext>
            </a:extLst>
          </p:cNvPr>
          <p:cNvSpPr txBox="1"/>
          <p:nvPr/>
        </p:nvSpPr>
        <p:spPr>
          <a:xfrm>
            <a:off x="5104678" y="4775788"/>
            <a:ext cx="7244013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Seaford Display"/>
                <a:ea typeface="Cambria"/>
              </a:rPr>
              <a:t>Not Infected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18F7EA-ED53-C82C-75A2-1E6DD948B478}"/>
              </a:ext>
            </a:extLst>
          </p:cNvPr>
          <p:cNvSpPr txBox="1"/>
          <p:nvPr/>
        </p:nvSpPr>
        <p:spPr>
          <a:xfrm>
            <a:off x="8358178" y="4775788"/>
            <a:ext cx="7244013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Seaford Display"/>
                <a:ea typeface="Cambria"/>
              </a:rPr>
              <a:t>Whitefly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25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3173856" y="661319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latin typeface="Calibri-Bold"/>
              </a:rPr>
              <a:t>IT206000334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Withanage P.W.E.L.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TMP-2023-24-074</a:t>
            </a:r>
            <a:endParaRPr lang="en-US" b="1">
              <a:solidFill>
                <a:schemeClr val="tx1"/>
              </a:solidFill>
              <a:latin typeface="Calibri-Bold"/>
              <a:ea typeface="Cambria"/>
            </a:endParaRPr>
          </a:p>
          <a:p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01E97-53CA-2524-5407-4BB6C5F025D2}"/>
              </a:ext>
            </a:extLst>
          </p:cNvPr>
          <p:cNvSpPr/>
          <p:nvPr/>
        </p:nvSpPr>
        <p:spPr>
          <a:xfrm>
            <a:off x="9990666" y="98777"/>
            <a:ext cx="2173111" cy="30762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31F8C-4A3F-E73C-93A7-39F0295DD5C2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9D179-A25A-C614-25C6-25D844C6D925}"/>
              </a:ext>
            </a:extLst>
          </p:cNvPr>
          <p:cNvSpPr txBox="1"/>
          <p:nvPr/>
        </p:nvSpPr>
        <p:spPr>
          <a:xfrm>
            <a:off x="1320967" y="310815"/>
            <a:ext cx="8860756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Seaford Display"/>
                <a:ea typeface="Cambria"/>
              </a:rPr>
              <a:t>Component Methodology</a:t>
            </a:r>
          </a:p>
        </p:txBody>
      </p:sp>
      <p:pic>
        <p:nvPicPr>
          <p:cNvPr id="6" name="Picture 5" descr="A green tick in a box&#10;&#10;Description automatically generated">
            <a:extLst>
              <a:ext uri="{FF2B5EF4-FFF2-40B4-BE49-F238E27FC236}">
                <a16:creationId xmlns:a16="http://schemas.microsoft.com/office/drawing/2014/main" id="{60414060-3752-093A-39E2-CAD5B2CC6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60" y="797845"/>
            <a:ext cx="800100" cy="79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2724D-F6E4-53FC-FF41-EA75180515FC}"/>
              </a:ext>
            </a:extLst>
          </p:cNvPr>
          <p:cNvSpPr txBox="1"/>
          <p:nvPr/>
        </p:nvSpPr>
        <p:spPr>
          <a:xfrm>
            <a:off x="1579144" y="1075322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+mn-lt"/>
                <a:cs typeface="+mn-lt"/>
              </a:rPr>
              <a:t>Mobile Application Frontend Development</a:t>
            </a:r>
            <a:endParaRPr lang="en-US"/>
          </a:p>
        </p:txBody>
      </p:sp>
      <p:pic>
        <p:nvPicPr>
          <p:cNvPr id="14" name="Picture 13" descr="A blue x and black text&#10;&#10;Description automatically generated">
            <a:extLst>
              <a:ext uri="{FF2B5EF4-FFF2-40B4-BE49-F238E27FC236}">
                <a16:creationId xmlns:a16="http://schemas.microsoft.com/office/drawing/2014/main" id="{7384589A-636D-6905-B5F8-55C1406F6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1173079"/>
            <a:ext cx="1443791" cy="711869"/>
          </a:xfrm>
          <a:prstGeom prst="rect">
            <a:avLst/>
          </a:prstGeom>
        </p:spPr>
      </p:pic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2C4AD1EC-0DE4-9656-D2C3-73376EE9D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127" y="1118293"/>
            <a:ext cx="806116" cy="826169"/>
          </a:xfrm>
          <a:prstGeom prst="rect">
            <a:avLst/>
          </a:prstGeom>
        </p:spPr>
      </p:pic>
      <p:pic>
        <p:nvPicPr>
          <p:cNvPr id="17" name="Picture 16" descr="A cartoon monkey under a palm tree&#10;&#10;Description automatically generated">
            <a:extLst>
              <a:ext uri="{FF2B5EF4-FFF2-40B4-BE49-F238E27FC236}">
                <a16:creationId xmlns:a16="http://schemas.microsoft.com/office/drawing/2014/main" id="{27259104-A509-2CA5-EB77-BE4D674CC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23" y="2076090"/>
            <a:ext cx="1851660" cy="4114800"/>
          </a:xfrm>
          <a:prstGeom prst="rect">
            <a:avLst/>
          </a:prstGeom>
        </p:spPr>
      </p:pic>
      <p:pic>
        <p:nvPicPr>
          <p:cNvPr id="18" name="Picture 17" descr="A green rectangular object with a logo&#10;&#10;Description automatically generated">
            <a:extLst>
              <a:ext uri="{FF2B5EF4-FFF2-40B4-BE49-F238E27FC236}">
                <a16:creationId xmlns:a16="http://schemas.microsoft.com/office/drawing/2014/main" id="{79E3BAF1-F9F8-64F3-EB80-BE0A2F283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0783" y="2094062"/>
            <a:ext cx="1851660" cy="4114800"/>
          </a:xfrm>
          <a:prstGeom prst="rect">
            <a:avLst/>
          </a:prstGeom>
        </p:spPr>
      </p:pic>
      <p:pic>
        <p:nvPicPr>
          <p:cNvPr id="19" name="Picture 18" descr="A green caterpillar with black text&#10;&#10;Description automatically generated">
            <a:extLst>
              <a:ext uri="{FF2B5EF4-FFF2-40B4-BE49-F238E27FC236}">
                <a16:creationId xmlns:a16="http://schemas.microsoft.com/office/drawing/2014/main" id="{DB702D39-127D-68B3-1849-E250C3F38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4680" y="2097656"/>
            <a:ext cx="1851660" cy="4114800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3D0348F9-60C4-DA4B-AD63-8CDA2314DD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5783" y="2101251"/>
            <a:ext cx="1851660" cy="4114800"/>
          </a:xfrm>
          <a:prstGeom prst="rect">
            <a:avLst/>
          </a:prstGeom>
        </p:spPr>
      </p:pic>
      <p:pic>
        <p:nvPicPr>
          <p:cNvPr id="21" name="Picture 20" descr="A close up of a bug&#10;&#10;Description automatically generated">
            <a:extLst>
              <a:ext uri="{FF2B5EF4-FFF2-40B4-BE49-F238E27FC236}">
                <a16:creationId xmlns:a16="http://schemas.microsoft.com/office/drawing/2014/main" id="{C37AA82A-2E84-A73F-8509-86D1D57AE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1566" y="2104844"/>
            <a:ext cx="1851660" cy="4114800"/>
          </a:xfrm>
          <a:prstGeom prst="rect">
            <a:avLst/>
          </a:prstGeom>
        </p:spPr>
      </p:pic>
      <p:pic>
        <p:nvPicPr>
          <p:cNvPr id="22" name="Picture 21" descr="A palm tree with orange fruits&#10;&#10;Description automatically generated">
            <a:extLst>
              <a:ext uri="{FF2B5EF4-FFF2-40B4-BE49-F238E27FC236}">
                <a16:creationId xmlns:a16="http://schemas.microsoft.com/office/drawing/2014/main" id="{13674DC9-87B2-AC75-94EA-176DD85F99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5765" y="2094062"/>
            <a:ext cx="18516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0423D881-C2F4-389C-9862-8247ED68DDC4}"/>
              </a:ext>
            </a:extLst>
          </p:cNvPr>
          <p:cNvSpPr>
            <a:spLocks noGrp="1"/>
          </p:cNvSpPr>
          <p:nvPr/>
        </p:nvSpPr>
        <p:spPr>
          <a:xfrm>
            <a:off x="254000" y="1778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Introduction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9A4D1-4704-086E-A04C-37187FAE0035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400B9-1A96-DD08-8BAC-430FB806021D}"/>
              </a:ext>
            </a:extLst>
          </p:cNvPr>
          <p:cNvSpPr txBox="1"/>
          <p:nvPr/>
        </p:nvSpPr>
        <p:spPr>
          <a:xfrm>
            <a:off x="540241" y="1244738"/>
            <a:ext cx="73192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Seaford Display"/>
                <a:ea typeface="Cambria"/>
              </a:rPr>
              <a:t>Pest's Attacks in Coconut Cultivation</a:t>
            </a:r>
          </a:p>
        </p:txBody>
      </p:sp>
      <p:pic>
        <p:nvPicPr>
          <p:cNvPr id="4" name="Picture 3" descr="A monkey sitting on a black background&#10;&#10;Description automatically generated">
            <a:extLst>
              <a:ext uri="{FF2B5EF4-FFF2-40B4-BE49-F238E27FC236}">
                <a16:creationId xmlns:a16="http://schemas.microsoft.com/office/drawing/2014/main" id="{A417BA20-58C8-E9EE-2871-E2967D01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6" y="1808629"/>
            <a:ext cx="3442448" cy="3442448"/>
          </a:xfrm>
          <a:prstGeom prst="rect">
            <a:avLst/>
          </a:prstGeom>
        </p:spPr>
      </p:pic>
      <p:pic>
        <p:nvPicPr>
          <p:cNvPr id="5" name="Picture 4" descr="A group of white bugs on a green leaf&#10;&#10;Description automatically generated">
            <a:extLst>
              <a:ext uri="{FF2B5EF4-FFF2-40B4-BE49-F238E27FC236}">
                <a16:creationId xmlns:a16="http://schemas.microsoft.com/office/drawing/2014/main" id="{F6AB572D-22B8-8048-7532-FCBD32F0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88" y="1965511"/>
            <a:ext cx="2904566" cy="2882154"/>
          </a:xfrm>
          <a:prstGeom prst="rect">
            <a:avLst/>
          </a:prstGeom>
        </p:spPr>
      </p:pic>
      <p:pic>
        <p:nvPicPr>
          <p:cNvPr id="6" name="Picture 5" descr="A caterpillar on a leaf&#10;&#10;Description automatically generated">
            <a:extLst>
              <a:ext uri="{FF2B5EF4-FFF2-40B4-BE49-F238E27FC236}">
                <a16:creationId xmlns:a16="http://schemas.microsoft.com/office/drawing/2014/main" id="{7DACBA0D-DFF2-C424-65C1-0A8D4E4B2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0" y="1981200"/>
            <a:ext cx="4305300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7E5787-E29D-83C4-1497-A4CA5B29D9FB}"/>
              </a:ext>
            </a:extLst>
          </p:cNvPr>
          <p:cNvSpPr txBox="1"/>
          <p:nvPr/>
        </p:nvSpPr>
        <p:spPr>
          <a:xfrm>
            <a:off x="4787270" y="5077149"/>
            <a:ext cx="387900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Seaford Display"/>
                <a:ea typeface="Cambria"/>
              </a:rPr>
              <a:t>Coconut Caterpillar</a:t>
            </a:r>
            <a:endParaRPr lang="en-US" sz="2500">
              <a:ea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ACC58-A41C-CC31-7670-C94F38972169}"/>
              </a:ext>
            </a:extLst>
          </p:cNvPr>
          <p:cNvSpPr txBox="1"/>
          <p:nvPr/>
        </p:nvSpPr>
        <p:spPr>
          <a:xfrm>
            <a:off x="9067917" y="5121972"/>
            <a:ext cx="387900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Seaford Display"/>
                <a:ea typeface="Cambria"/>
              </a:rPr>
              <a:t>Coconut Whitefly</a:t>
            </a:r>
            <a:endParaRPr lang="en-US" sz="2500">
              <a:ea typeface="Cambr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100E1-C013-CDD5-8917-0CC9DB5545AA}"/>
              </a:ext>
            </a:extLst>
          </p:cNvPr>
          <p:cNvSpPr txBox="1"/>
          <p:nvPr/>
        </p:nvSpPr>
        <p:spPr>
          <a:xfrm>
            <a:off x="786769" y="5077148"/>
            <a:ext cx="387900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Seaford Display"/>
                <a:ea typeface="Cambria"/>
              </a:rPr>
              <a:t>Macaque Monkey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9E3A5E-F794-2236-A56E-EFD6ECED2C55}"/>
              </a:ext>
            </a:extLst>
          </p:cNvPr>
          <p:cNvSpPr txBox="1"/>
          <p:nvPr/>
        </p:nvSpPr>
        <p:spPr>
          <a:xfrm>
            <a:off x="786768" y="5502971"/>
            <a:ext cx="387900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i="1">
                <a:latin typeface="Seaford Display"/>
                <a:ea typeface="Cambria"/>
              </a:rPr>
              <a:t>(Macaca)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EE0FE-AE20-49F2-A6ED-D74E0A897705}"/>
              </a:ext>
            </a:extLst>
          </p:cNvPr>
          <p:cNvSpPr txBox="1"/>
          <p:nvPr/>
        </p:nvSpPr>
        <p:spPr>
          <a:xfrm>
            <a:off x="4787268" y="5502970"/>
            <a:ext cx="387900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i="1">
                <a:latin typeface="Seaford Display"/>
                <a:ea typeface="Cambria"/>
              </a:rPr>
              <a:t>(</a:t>
            </a:r>
            <a:r>
              <a:rPr lang="en-US" sz="2500" i="1" err="1">
                <a:latin typeface="Seaford Display"/>
                <a:ea typeface="Cambria"/>
              </a:rPr>
              <a:t>Opisona</a:t>
            </a:r>
            <a:r>
              <a:rPr lang="en-US" sz="2500" i="1">
                <a:latin typeface="Seaford Display"/>
                <a:ea typeface="Cambria"/>
              </a:rPr>
              <a:t> </a:t>
            </a:r>
            <a:r>
              <a:rPr lang="en-US" sz="2500" i="1" err="1">
                <a:latin typeface="Seaford Display"/>
                <a:ea typeface="Cambria"/>
              </a:rPr>
              <a:t>arenosella</a:t>
            </a:r>
            <a:r>
              <a:rPr lang="en-US" sz="2500" i="1">
                <a:latin typeface="Seaford Display"/>
                <a:ea typeface="Cambri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5FE2A-3F4F-DC3F-B9C9-D5798D13FB73}"/>
              </a:ext>
            </a:extLst>
          </p:cNvPr>
          <p:cNvSpPr txBox="1"/>
          <p:nvPr/>
        </p:nvSpPr>
        <p:spPr>
          <a:xfrm>
            <a:off x="8496415" y="5559000"/>
            <a:ext cx="387900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i="1">
                <a:latin typeface="Seaford Display"/>
                <a:ea typeface="Cambria"/>
              </a:rPr>
              <a:t>(</a:t>
            </a:r>
            <a:r>
              <a:rPr lang="en-US" sz="2500" i="1" err="1">
                <a:latin typeface="Seaford Display"/>
                <a:ea typeface="+mn-lt"/>
                <a:cs typeface="+mn-lt"/>
              </a:rPr>
              <a:t>R</a:t>
            </a:r>
            <a:r>
              <a:rPr lang="en-US" sz="2400" i="1" err="1">
                <a:latin typeface="Seaford Display"/>
                <a:ea typeface="+mn-lt"/>
                <a:cs typeface="+mn-lt"/>
              </a:rPr>
              <a:t>ialeurodes</a:t>
            </a:r>
            <a:r>
              <a:rPr lang="en-US" sz="2400" i="1">
                <a:latin typeface="Seaford Display"/>
                <a:ea typeface="+mn-lt"/>
                <a:cs typeface="+mn-lt"/>
              </a:rPr>
              <a:t> </a:t>
            </a:r>
            <a:r>
              <a:rPr lang="en-US" sz="2400" i="1" err="1">
                <a:latin typeface="Seaford Display"/>
                <a:ea typeface="+mn-lt"/>
                <a:cs typeface="+mn-lt"/>
              </a:rPr>
              <a:t>vaporariorum</a:t>
            </a:r>
            <a:r>
              <a:rPr lang="en-US" sz="2500" i="1">
                <a:latin typeface="Seaford Display"/>
                <a:ea typeface="Cambri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4718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3173856" y="661319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latin typeface="Calibri-Bold"/>
              </a:rPr>
              <a:t>IT206000334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Withanage P.W.E.L.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TMP-2023-24-074</a:t>
            </a:r>
            <a:endParaRPr lang="en-US" b="1">
              <a:solidFill>
                <a:schemeClr val="tx1"/>
              </a:solidFill>
              <a:latin typeface="Calibri-Bold"/>
              <a:ea typeface="Cambria"/>
            </a:endParaRPr>
          </a:p>
          <a:p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01E97-53CA-2524-5407-4BB6C5F025D2}"/>
              </a:ext>
            </a:extLst>
          </p:cNvPr>
          <p:cNvSpPr/>
          <p:nvPr/>
        </p:nvSpPr>
        <p:spPr>
          <a:xfrm>
            <a:off x="9990666" y="98777"/>
            <a:ext cx="2173111" cy="30762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31F8C-4A3F-E73C-93A7-39F0295DD5C2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9D179-A25A-C614-25C6-25D844C6D925}"/>
              </a:ext>
            </a:extLst>
          </p:cNvPr>
          <p:cNvSpPr txBox="1"/>
          <p:nvPr/>
        </p:nvSpPr>
        <p:spPr>
          <a:xfrm>
            <a:off x="1320967" y="310815"/>
            <a:ext cx="8860756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Seaford Display"/>
                <a:ea typeface="Cambria"/>
              </a:rPr>
              <a:t>Component Methodology</a:t>
            </a:r>
          </a:p>
        </p:txBody>
      </p:sp>
      <p:pic>
        <p:nvPicPr>
          <p:cNvPr id="6" name="Picture 5" descr="A green tick in a box&#10;&#10;Description automatically generated">
            <a:extLst>
              <a:ext uri="{FF2B5EF4-FFF2-40B4-BE49-F238E27FC236}">
                <a16:creationId xmlns:a16="http://schemas.microsoft.com/office/drawing/2014/main" id="{60414060-3752-093A-39E2-CAD5B2CC6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60" y="797845"/>
            <a:ext cx="800100" cy="79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2724D-F6E4-53FC-FF41-EA75180515FC}"/>
              </a:ext>
            </a:extLst>
          </p:cNvPr>
          <p:cNvSpPr txBox="1"/>
          <p:nvPr/>
        </p:nvSpPr>
        <p:spPr>
          <a:xfrm>
            <a:off x="1579144" y="1075322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+mn-lt"/>
                <a:cs typeface="+mn-lt"/>
              </a:rPr>
              <a:t>Mobile Application Frontend Development</a:t>
            </a:r>
            <a:endParaRPr lang="en-US"/>
          </a:p>
        </p:txBody>
      </p:sp>
      <p:pic>
        <p:nvPicPr>
          <p:cNvPr id="14" name="Picture 13" descr="A blue x and black text&#10;&#10;Description automatically generated">
            <a:extLst>
              <a:ext uri="{FF2B5EF4-FFF2-40B4-BE49-F238E27FC236}">
                <a16:creationId xmlns:a16="http://schemas.microsoft.com/office/drawing/2014/main" id="{7384589A-636D-6905-B5F8-55C1406F6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622" y="799268"/>
            <a:ext cx="1443791" cy="711869"/>
          </a:xfrm>
          <a:prstGeom prst="rect">
            <a:avLst/>
          </a:prstGeom>
        </p:spPr>
      </p:pic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2C4AD1EC-0DE4-9656-D2C3-73376EE9D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749" y="744482"/>
            <a:ext cx="806116" cy="826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5F629C-EF48-DC6B-77BF-572FD45DD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87" y="1889185"/>
            <a:ext cx="1851660" cy="4114800"/>
          </a:xfrm>
          <a:prstGeom prst="rect">
            <a:avLst/>
          </a:prstGeom>
        </p:spPr>
      </p:pic>
      <p:pic>
        <p:nvPicPr>
          <p:cNvPr id="18" name="Picture 17" descr="A green rectangular labels with black text&#10;&#10;Description automatically generated">
            <a:extLst>
              <a:ext uri="{FF2B5EF4-FFF2-40B4-BE49-F238E27FC236}">
                <a16:creationId xmlns:a16="http://schemas.microsoft.com/office/drawing/2014/main" id="{B184208F-F5A5-A308-8735-D5D67BD73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633" y="1878401"/>
            <a:ext cx="1851660" cy="4114800"/>
          </a:xfrm>
          <a:prstGeom prst="rect">
            <a:avLst/>
          </a:prstGeom>
        </p:spPr>
      </p:pic>
      <p:pic>
        <p:nvPicPr>
          <p:cNvPr id="19" name="Picture 18" descr="A close-up of a package&#10;&#10;Description automatically generated">
            <a:extLst>
              <a:ext uri="{FF2B5EF4-FFF2-40B4-BE49-F238E27FC236}">
                <a16:creationId xmlns:a16="http://schemas.microsoft.com/office/drawing/2014/main" id="{4A53FFE4-B5B8-3230-9F91-F2DCB2D4F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792" y="1896374"/>
            <a:ext cx="1851660" cy="4114800"/>
          </a:xfrm>
          <a:prstGeom prst="rect">
            <a:avLst/>
          </a:prstGeom>
        </p:spPr>
      </p:pic>
      <p:pic>
        <p:nvPicPr>
          <p:cNvPr id="20" name="Picture 19" descr="A close-up of a package&#10;&#10;Description automatically generated">
            <a:extLst>
              <a:ext uri="{FF2B5EF4-FFF2-40B4-BE49-F238E27FC236}">
                <a16:creationId xmlns:a16="http://schemas.microsoft.com/office/drawing/2014/main" id="{A3460133-0321-D270-9697-B5F187C16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7708" y="1871213"/>
            <a:ext cx="1851660" cy="4114800"/>
          </a:xfrm>
          <a:prstGeom prst="rect">
            <a:avLst/>
          </a:prstGeom>
        </p:spPr>
      </p:pic>
      <p:pic>
        <p:nvPicPr>
          <p:cNvPr id="21" name="Picture 20" descr="A label with text and images&#10;&#10;Description automatically generated">
            <a:extLst>
              <a:ext uri="{FF2B5EF4-FFF2-40B4-BE49-F238E27FC236}">
                <a16:creationId xmlns:a16="http://schemas.microsoft.com/office/drawing/2014/main" id="{2726912F-FAB3-7E07-84DF-346CD1804C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6623" y="1874808"/>
            <a:ext cx="1851660" cy="4114800"/>
          </a:xfrm>
          <a:prstGeom prst="rect">
            <a:avLst/>
          </a:prstGeom>
        </p:spPr>
      </p:pic>
      <p:pic>
        <p:nvPicPr>
          <p:cNvPr id="22" name="Picture 21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4F02D795-3560-4FB2-E437-B302CE01F7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7047" y="1892779"/>
            <a:ext cx="18516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93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3173856" y="661319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latin typeface="Calibri-Bold"/>
              </a:rPr>
              <a:t>IT206000334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Withanage P.W.E.L.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TMP-2023-24-074</a:t>
            </a:r>
            <a:endParaRPr lang="en-US" b="1">
              <a:solidFill>
                <a:schemeClr val="tx1"/>
              </a:solidFill>
              <a:latin typeface="Calibri-Bold"/>
              <a:ea typeface="Cambria"/>
            </a:endParaRPr>
          </a:p>
          <a:p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01E97-53CA-2524-5407-4BB6C5F025D2}"/>
              </a:ext>
            </a:extLst>
          </p:cNvPr>
          <p:cNvSpPr/>
          <p:nvPr/>
        </p:nvSpPr>
        <p:spPr>
          <a:xfrm>
            <a:off x="9990666" y="98777"/>
            <a:ext cx="2173111" cy="30762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31F8C-4A3F-E73C-93A7-39F0295DD5C2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9D179-A25A-C614-25C6-25D844C6D925}"/>
              </a:ext>
            </a:extLst>
          </p:cNvPr>
          <p:cNvSpPr txBox="1"/>
          <p:nvPr/>
        </p:nvSpPr>
        <p:spPr>
          <a:xfrm>
            <a:off x="1320967" y="310815"/>
            <a:ext cx="8860756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Seaford Display"/>
                <a:ea typeface="Cambria"/>
              </a:rPr>
              <a:t>Component Methodology</a:t>
            </a:r>
          </a:p>
        </p:txBody>
      </p:sp>
      <p:pic>
        <p:nvPicPr>
          <p:cNvPr id="6" name="Picture 5" descr="A green tick in a box&#10;&#10;Description automatically generated">
            <a:extLst>
              <a:ext uri="{FF2B5EF4-FFF2-40B4-BE49-F238E27FC236}">
                <a16:creationId xmlns:a16="http://schemas.microsoft.com/office/drawing/2014/main" id="{60414060-3752-093A-39E2-CAD5B2CC6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249029"/>
            <a:ext cx="800100" cy="79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2724D-F6E4-53FC-FF41-EA75180515FC}"/>
              </a:ext>
            </a:extLst>
          </p:cNvPr>
          <p:cNvSpPr txBox="1"/>
          <p:nvPr/>
        </p:nvSpPr>
        <p:spPr>
          <a:xfrm>
            <a:off x="1879933" y="1526506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+mn-lt"/>
                <a:cs typeface="+mn-lt"/>
              </a:rPr>
              <a:t>Basic Model Implementation</a:t>
            </a:r>
            <a:endParaRPr lang="en-US">
              <a:latin typeface="Seaford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F6631-3525-7E11-8336-FE484C60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579" y="749835"/>
            <a:ext cx="4351422" cy="2681305"/>
          </a:xfrm>
          <a:prstGeom prst="rect">
            <a:avLst/>
          </a:prstGeom>
        </p:spPr>
      </p:pic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DEA43E9-523D-BE2B-E791-900996E80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473" y="3293212"/>
            <a:ext cx="3519237" cy="22467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54EC42-6849-6A86-5442-81F0359A4658}"/>
              </a:ext>
            </a:extLst>
          </p:cNvPr>
          <p:cNvSpPr txBox="1"/>
          <p:nvPr/>
        </p:nvSpPr>
        <p:spPr>
          <a:xfrm>
            <a:off x="2000248" y="2218322"/>
            <a:ext cx="5980698" cy="15696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b="1">
                <a:latin typeface="Seaford Display"/>
                <a:ea typeface="Cambria"/>
              </a:rPr>
              <a:t>Binary Image Classification Model with TensorFlow </a:t>
            </a:r>
            <a:r>
              <a:rPr lang="en-US" sz="2400" b="1" err="1">
                <a:latin typeface="Seaford Display"/>
                <a:ea typeface="Cambria"/>
              </a:rPr>
              <a:t>Keras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b="1">
                <a:latin typeface="Seaford Display"/>
                <a:ea typeface="Cambria"/>
              </a:rPr>
              <a:t>Focal Loss for imbalance dataset</a:t>
            </a:r>
          </a:p>
        </p:txBody>
      </p:sp>
      <p:pic>
        <p:nvPicPr>
          <p:cNvPr id="17" name="Picture 16" descr="A blue and yellow snake logo&#10;&#10;Description automatically generated">
            <a:extLst>
              <a:ext uri="{FF2B5EF4-FFF2-40B4-BE49-F238E27FC236}">
                <a16:creationId xmlns:a16="http://schemas.microsoft.com/office/drawing/2014/main" id="{0B73447C-B171-A698-106D-DCE6FEB27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785" y="3106153"/>
            <a:ext cx="1558090" cy="1558090"/>
          </a:xfrm>
          <a:prstGeom prst="rect">
            <a:avLst/>
          </a:prstGeom>
        </p:spPr>
      </p:pic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DC99A58D-CDA6-4FBE-62E0-E9FAC376E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769" y="4777001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15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3173856" y="661319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latin typeface="Calibri-Bold"/>
              </a:rPr>
              <a:t>IT206000334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Withanage P.W.E.L.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TMP-2023-24-074</a:t>
            </a:r>
            <a:endParaRPr lang="en-US" b="1">
              <a:solidFill>
                <a:schemeClr val="tx1"/>
              </a:solidFill>
              <a:latin typeface="Calibri-Bold"/>
              <a:ea typeface="Cambria"/>
            </a:endParaRPr>
          </a:p>
          <a:p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01E97-53CA-2524-5407-4BB6C5F025D2}"/>
              </a:ext>
            </a:extLst>
          </p:cNvPr>
          <p:cNvSpPr/>
          <p:nvPr/>
        </p:nvSpPr>
        <p:spPr>
          <a:xfrm>
            <a:off x="9990666" y="98777"/>
            <a:ext cx="2173111" cy="30762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31F8C-4A3F-E73C-93A7-39F0295DD5C2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9D179-A25A-C614-25C6-25D844C6D925}"/>
              </a:ext>
            </a:extLst>
          </p:cNvPr>
          <p:cNvSpPr txBox="1"/>
          <p:nvPr/>
        </p:nvSpPr>
        <p:spPr>
          <a:xfrm>
            <a:off x="1320967" y="310815"/>
            <a:ext cx="8860756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Seaford Display"/>
                <a:ea typeface="Cambria"/>
              </a:rPr>
              <a:t>Component Methodology</a:t>
            </a:r>
          </a:p>
        </p:txBody>
      </p:sp>
      <p:pic>
        <p:nvPicPr>
          <p:cNvPr id="6" name="Picture 5" descr="A green tick in a box&#10;&#10;Description automatically generated">
            <a:extLst>
              <a:ext uri="{FF2B5EF4-FFF2-40B4-BE49-F238E27FC236}">
                <a16:creationId xmlns:a16="http://schemas.microsoft.com/office/drawing/2014/main" id="{082AF05A-D3D5-F527-893E-905EEEAD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249029"/>
            <a:ext cx="800100" cy="790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09C90-A064-5A1A-5A1D-F3D9C9B2696D}"/>
              </a:ext>
            </a:extLst>
          </p:cNvPr>
          <p:cNvSpPr txBox="1"/>
          <p:nvPr/>
        </p:nvSpPr>
        <p:spPr>
          <a:xfrm>
            <a:off x="1879933" y="1526506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+mn-lt"/>
                <a:cs typeface="+mn-lt"/>
              </a:rPr>
              <a:t>Pretrained Models Implementation &amp; Comparison</a:t>
            </a:r>
            <a:endParaRPr lang="en-US">
              <a:latin typeface="Seaford Display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21A14-10FE-AB05-8888-9E288989C529}"/>
              </a:ext>
            </a:extLst>
          </p:cNvPr>
          <p:cNvSpPr txBox="1"/>
          <p:nvPr/>
        </p:nvSpPr>
        <p:spPr>
          <a:xfrm>
            <a:off x="1371933" y="2420585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Results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77B575-CFF1-D49F-82D1-25FD2C814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701652"/>
              </p:ext>
            </p:extLst>
          </p:nvPr>
        </p:nvGraphicFramePr>
        <p:xfrm>
          <a:off x="1422400" y="2916936"/>
          <a:ext cx="8168640" cy="22250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2885858508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044425974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1937896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Seaford Display"/>
                        </a:rPr>
                        <a:t>Pretrained Model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Accuracy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Size in MB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Seaford Display"/>
                        </a:rPr>
                        <a:t>MobileNetV2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0.97</a:t>
                      </a:r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10.12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3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Seaford Display"/>
                        </a:rPr>
                        <a:t>InceptionV3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85.17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165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Seaford Display"/>
                        </a:rPr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56.63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69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Seaford Display"/>
                        </a:rPr>
                        <a:t>DenseNet121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27.85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6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Seaford Display"/>
                        </a:rPr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Seaford Display"/>
                        </a:rPr>
                        <a:t>91.92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1139"/>
                  </a:ext>
                </a:extLst>
              </a:tr>
            </a:tbl>
          </a:graphicData>
        </a:graphic>
      </p:graphicFrame>
      <p:pic>
        <p:nvPicPr>
          <p:cNvPr id="16" name="Picture 15" descr="A green superhero with purple pants and purple pants&#10;&#10;Description automatically generated">
            <a:extLst>
              <a:ext uri="{FF2B5EF4-FFF2-40B4-BE49-F238E27FC236}">
                <a16:creationId xmlns:a16="http://schemas.microsoft.com/office/drawing/2014/main" id="{E93C35E4-C8BB-A610-DEC5-18AAF6AB4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319" y="3434080"/>
            <a:ext cx="3299522" cy="31292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9A8EBC-A826-0A57-0283-C9B025E7DEF1}"/>
              </a:ext>
            </a:extLst>
          </p:cNvPr>
          <p:cNvSpPr txBox="1"/>
          <p:nvPr/>
        </p:nvSpPr>
        <p:spPr>
          <a:xfrm rot="20040000">
            <a:off x="10330763" y="4290182"/>
            <a:ext cx="1026160" cy="253916"/>
          </a:xfrm>
          <a:prstGeom prst="rect">
            <a:avLst/>
          </a:prstGeom>
          <a:solidFill>
            <a:srgbClr val="94C53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b="1">
                <a:latin typeface="Calibri-Bold"/>
                <a:ea typeface="Cambria"/>
              </a:rPr>
              <a:t>MobileNetV2</a:t>
            </a:r>
          </a:p>
        </p:txBody>
      </p:sp>
    </p:spTree>
    <p:extLst>
      <p:ext uri="{BB962C8B-B14F-4D97-AF65-F5344CB8AC3E}">
        <p14:creationId xmlns:p14="http://schemas.microsoft.com/office/powerpoint/2010/main" val="3034967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3173856" y="661319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latin typeface="Calibri-Bold"/>
              </a:rPr>
              <a:t>IT206000334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Withanage P.W.E.L.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TMP-2023-24-074</a:t>
            </a:r>
            <a:endParaRPr lang="en-US" b="1">
              <a:solidFill>
                <a:schemeClr val="tx1"/>
              </a:solidFill>
              <a:latin typeface="Calibri-Bold"/>
              <a:ea typeface="Cambria"/>
            </a:endParaRPr>
          </a:p>
          <a:p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01E97-53CA-2524-5407-4BB6C5F025D2}"/>
              </a:ext>
            </a:extLst>
          </p:cNvPr>
          <p:cNvSpPr/>
          <p:nvPr/>
        </p:nvSpPr>
        <p:spPr>
          <a:xfrm>
            <a:off x="9990666" y="98777"/>
            <a:ext cx="2173111" cy="30762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31F8C-4A3F-E73C-93A7-39F0295DD5C2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9D179-A25A-C614-25C6-25D844C6D925}"/>
              </a:ext>
            </a:extLst>
          </p:cNvPr>
          <p:cNvSpPr txBox="1"/>
          <p:nvPr/>
        </p:nvSpPr>
        <p:spPr>
          <a:xfrm>
            <a:off x="1320967" y="310815"/>
            <a:ext cx="8860756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Seaford Display"/>
                <a:ea typeface="Cambria"/>
              </a:rPr>
              <a:t>Component Methodology</a:t>
            </a:r>
          </a:p>
        </p:txBody>
      </p:sp>
      <p:pic>
        <p:nvPicPr>
          <p:cNvPr id="6" name="Picture 5" descr="A green tick in a box&#10;&#10;Description automatically generated">
            <a:extLst>
              <a:ext uri="{FF2B5EF4-FFF2-40B4-BE49-F238E27FC236}">
                <a16:creationId xmlns:a16="http://schemas.microsoft.com/office/drawing/2014/main" id="{082AF05A-D3D5-F527-893E-905EEEAD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249029"/>
            <a:ext cx="800100" cy="790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09C90-A064-5A1A-5A1D-F3D9C9B2696D}"/>
              </a:ext>
            </a:extLst>
          </p:cNvPr>
          <p:cNvSpPr txBox="1"/>
          <p:nvPr/>
        </p:nvSpPr>
        <p:spPr>
          <a:xfrm>
            <a:off x="1879933" y="1526506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+mn-lt"/>
                <a:cs typeface="+mn-lt"/>
              </a:rPr>
              <a:t>Pretrained Models Implementation &amp; Comparison</a:t>
            </a:r>
            <a:endParaRPr lang="en-US">
              <a:latin typeface="Seaford Display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21A14-10FE-AB05-8888-9E288989C529}"/>
              </a:ext>
            </a:extLst>
          </p:cNvPr>
          <p:cNvSpPr txBox="1"/>
          <p:nvPr/>
        </p:nvSpPr>
        <p:spPr>
          <a:xfrm>
            <a:off x="1371933" y="2420585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Challengers Faced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6301F-BDE3-6259-C594-F20DF76F72CD}"/>
              </a:ext>
            </a:extLst>
          </p:cNvPr>
          <p:cNvSpPr txBox="1"/>
          <p:nvPr/>
        </p:nvSpPr>
        <p:spPr>
          <a:xfrm>
            <a:off x="1615773" y="2959065"/>
            <a:ext cx="7244013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Imbalanced Dataset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Overfitting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FDE7B-537A-ABE6-7E92-6382C8330099}"/>
              </a:ext>
            </a:extLst>
          </p:cNvPr>
          <p:cNvSpPr txBox="1"/>
          <p:nvPr/>
        </p:nvSpPr>
        <p:spPr>
          <a:xfrm>
            <a:off x="1371933" y="4025865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Ways used to Solve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BE7CE-F03A-6A19-190B-48E58AC996DD}"/>
              </a:ext>
            </a:extLst>
          </p:cNvPr>
          <p:cNvSpPr txBox="1"/>
          <p:nvPr/>
        </p:nvSpPr>
        <p:spPr>
          <a:xfrm>
            <a:off x="1575133" y="4493225"/>
            <a:ext cx="8158413" cy="15696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Balance the Dataset</a:t>
            </a:r>
            <a:endParaRPr lang="en-US">
              <a:ea typeface="Cambria"/>
            </a:endParaRPr>
          </a:p>
          <a:p>
            <a:pPr marL="800100" lvl="1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Under sampling, Over sampling, SMOTE, Focal Loss</a:t>
            </a:r>
          </a:p>
          <a:p>
            <a:pPr marL="800100" lvl="1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Manual Balancing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Seaford Display"/>
                <a:ea typeface="Cambria"/>
              </a:rPr>
              <a:t>Change the Optimizer (SGD Optimizer)</a:t>
            </a:r>
          </a:p>
        </p:txBody>
      </p:sp>
      <p:pic>
        <p:nvPicPr>
          <p:cNvPr id="12" name="Picture 11" descr="A person climbing a mountain&#10;&#10;Description automatically generated">
            <a:extLst>
              <a:ext uri="{FF2B5EF4-FFF2-40B4-BE49-F238E27FC236}">
                <a16:creationId xmlns:a16="http://schemas.microsoft.com/office/drawing/2014/main" id="{06838DAD-FA48-4DB5-8AAB-FD91C76BC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640" y="3484880"/>
            <a:ext cx="307848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57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3173856" y="661319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latin typeface="Calibri-Bold"/>
              </a:rPr>
              <a:t>IT206000334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Withanage P.W.E.L.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>
                <a:solidFill>
                  <a:schemeClr val="tx1"/>
                </a:solidFill>
                <a:latin typeface="Calibri-Bold"/>
              </a:rPr>
              <a:t>TMP-2023-24-074</a:t>
            </a:r>
            <a:endParaRPr lang="en-US" b="1">
              <a:solidFill>
                <a:schemeClr val="tx1"/>
              </a:solidFill>
              <a:latin typeface="Calibri-Bold"/>
              <a:ea typeface="Cambria"/>
            </a:endParaRPr>
          </a:p>
          <a:p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01E97-53CA-2524-5407-4BB6C5F025D2}"/>
              </a:ext>
            </a:extLst>
          </p:cNvPr>
          <p:cNvSpPr/>
          <p:nvPr/>
        </p:nvSpPr>
        <p:spPr>
          <a:xfrm>
            <a:off x="9990666" y="98777"/>
            <a:ext cx="2173111" cy="30762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31F8C-4A3F-E73C-93A7-39F0295DD5C2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9D179-A25A-C614-25C6-25D844C6D925}"/>
              </a:ext>
            </a:extLst>
          </p:cNvPr>
          <p:cNvSpPr txBox="1"/>
          <p:nvPr/>
        </p:nvSpPr>
        <p:spPr>
          <a:xfrm>
            <a:off x="1320967" y="310815"/>
            <a:ext cx="8860756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Seaford Display"/>
                <a:ea typeface="Cambria"/>
              </a:rPr>
              <a:t>Component Methodology</a:t>
            </a:r>
          </a:p>
        </p:txBody>
      </p:sp>
      <p:pic>
        <p:nvPicPr>
          <p:cNvPr id="6" name="Picture 5" descr="A green tick in a box&#10;&#10;Description automatically generated">
            <a:extLst>
              <a:ext uri="{FF2B5EF4-FFF2-40B4-BE49-F238E27FC236}">
                <a16:creationId xmlns:a16="http://schemas.microsoft.com/office/drawing/2014/main" id="{60414060-3752-093A-39E2-CAD5B2CC6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60" y="797845"/>
            <a:ext cx="800100" cy="79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2724D-F6E4-53FC-FF41-EA75180515FC}"/>
              </a:ext>
            </a:extLst>
          </p:cNvPr>
          <p:cNvSpPr txBox="1"/>
          <p:nvPr/>
        </p:nvSpPr>
        <p:spPr>
          <a:xfrm>
            <a:off x="1579144" y="1075322"/>
            <a:ext cx="724401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+mn-lt"/>
                <a:cs typeface="+mn-lt"/>
              </a:rPr>
              <a:t>Mobile Application Backend Development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6E0B4-BAE1-94D0-5412-E49B569433C7}"/>
              </a:ext>
            </a:extLst>
          </p:cNvPr>
          <p:cNvSpPr txBox="1"/>
          <p:nvPr/>
        </p:nvSpPr>
        <p:spPr>
          <a:xfrm>
            <a:off x="1817368" y="1852562"/>
            <a:ext cx="5980698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b="1">
                <a:latin typeface="Seaford Display"/>
                <a:ea typeface="Cambria"/>
              </a:rPr>
              <a:t>Develop the Backend with python Flask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F2BD1-EC96-F243-C00A-2252D079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0" y="3780028"/>
            <a:ext cx="4958080" cy="1939544"/>
          </a:xfrm>
          <a:prstGeom prst="rect">
            <a:avLst/>
          </a:prstGeom>
        </p:spPr>
      </p:pic>
      <p:pic>
        <p:nvPicPr>
          <p:cNvPr id="12" name="Picture 11" descr="A blue and yellow snake logo&#10;&#10;Description automatically generated">
            <a:extLst>
              <a:ext uri="{FF2B5EF4-FFF2-40B4-BE49-F238E27FC236}">
                <a16:creationId xmlns:a16="http://schemas.microsoft.com/office/drawing/2014/main" id="{AED7F7C3-26F0-6A82-3A91-772A274C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665" y="1358633"/>
            <a:ext cx="2513130" cy="24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84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1341A-5A11-3009-9314-A1AB8B761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58" y="1387415"/>
            <a:ext cx="11684000" cy="15297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GB" sz="9600">
                <a:solidFill>
                  <a:schemeClr val="accent5">
                    <a:lumMod val="75000"/>
                  </a:schemeClr>
                </a:solidFill>
                <a:ea typeface="Cambria"/>
              </a:rPr>
              <a:t>Demonstration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2462C-4E5E-0D54-242F-E2EF63C9BD82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 descr="A cartoon monkey under a palm tree&#10;&#10;Description automatically generated">
            <a:extLst>
              <a:ext uri="{FF2B5EF4-FFF2-40B4-BE49-F238E27FC236}">
                <a16:creationId xmlns:a16="http://schemas.microsoft.com/office/drawing/2014/main" id="{EB7A24A7-5B73-AD60-B9B3-658485BF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889" y="281538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5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1341A-5A11-3009-9314-A1AB8B761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58" y="1387415"/>
            <a:ext cx="11684000" cy="15297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GB" sz="9600">
                <a:solidFill>
                  <a:schemeClr val="accent5">
                    <a:lumMod val="75000"/>
                  </a:schemeClr>
                </a:solidFill>
                <a:ea typeface="Cambria"/>
              </a:rPr>
              <a:t>Thank You!</a:t>
            </a:r>
            <a:endParaRPr lang="en-US" sz="9600">
              <a:solidFill>
                <a:schemeClr val="accent5">
                  <a:lumMod val="75000"/>
                </a:schemeClr>
              </a:solidFill>
              <a:ea typeface="Cambria"/>
            </a:endParaRPr>
          </a:p>
        </p:txBody>
      </p:sp>
      <p:pic>
        <p:nvPicPr>
          <p:cNvPr id="5" name="Picture 13" descr="A cartoon monkey holding a banana&#10;&#10;Description automatically generated">
            <a:extLst>
              <a:ext uri="{FF2B5EF4-FFF2-40B4-BE49-F238E27FC236}">
                <a16:creationId xmlns:a16="http://schemas.microsoft.com/office/drawing/2014/main" id="{F971E1C1-1DC9-78A1-D4AA-8A0F718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14" y="3124517"/>
            <a:ext cx="2081842" cy="2770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12462C-4E5E-0D54-242F-E2EF63C9BD82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9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53BA0A-AE30-7D7C-B0B8-43213B666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1971" y="7826"/>
            <a:ext cx="8915400" cy="838201"/>
          </a:xfrm>
        </p:spPr>
        <p:txBody>
          <a:bodyPr>
            <a:normAutofit/>
          </a:bodyPr>
          <a:lstStyle/>
          <a:p>
            <a:r>
              <a:rPr lang="en-US" sz="4000" b="1">
                <a:latin typeface="Adobe Devanagari"/>
              </a:rPr>
              <a:t>Overall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713826-060D-6662-1BDE-03E69D8B11ED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524E285A-DCB2-6CD0-364D-39999F96B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7" y="699247"/>
            <a:ext cx="8599509" cy="60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531B663-86A0-340F-0C40-C78510CDC6B9}"/>
              </a:ext>
            </a:extLst>
          </p:cNvPr>
          <p:cNvSpPr>
            <a:spLocks noGrp="1"/>
          </p:cNvSpPr>
          <p:nvPr/>
        </p:nvSpPr>
        <p:spPr>
          <a:xfrm>
            <a:off x="963084" y="2837087"/>
            <a:ext cx="103632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latin typeface="Adobe Devanagari"/>
              </a:rPr>
              <a:t>IT20641092 | Wijesinha W.S.S</a:t>
            </a:r>
            <a:endParaRPr lang="en-US" err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60055F9-1479-942E-7222-BC22B39959E1}"/>
              </a:ext>
            </a:extLst>
          </p:cNvPr>
          <p:cNvSpPr>
            <a:spLocks noGrp="1"/>
          </p:cNvSpPr>
          <p:nvPr/>
        </p:nvSpPr>
        <p:spPr>
          <a:xfrm>
            <a:off x="963084" y="4237261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888888"/>
                </a:solidFill>
                <a:ea typeface="Cambria"/>
              </a:rPr>
              <a:t>Bachelor of Science (Hons) in Information Technology </a:t>
            </a:r>
            <a:endParaRPr lang="en-US">
              <a:solidFill>
                <a:srgbClr val="898989"/>
              </a:solidFill>
              <a:ea typeface="Cambria"/>
            </a:endParaRPr>
          </a:p>
          <a:p>
            <a:r>
              <a:rPr lang="en-US">
                <a:solidFill>
                  <a:srgbClr val="888888"/>
                </a:solidFill>
                <a:ea typeface="Cambria"/>
              </a:rPr>
              <a:t>Specializing in Software Engineering</a:t>
            </a:r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0ADF26-0DDE-103B-AFFF-9B3ACE3E1E08}"/>
              </a:ext>
            </a:extLst>
          </p:cNvPr>
          <p:cNvSpPr txBox="1">
            <a:spLocks/>
          </p:cNvSpPr>
          <p:nvPr/>
        </p:nvSpPr>
        <p:spPr>
          <a:xfrm>
            <a:off x="957333" y="3038190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888888"/>
                </a:solidFill>
                <a:ea typeface="Cambria"/>
              </a:rPr>
              <a:t>Topic  - </a:t>
            </a:r>
            <a:r>
              <a:rPr lang="en-US" sz="2000">
                <a:solidFill>
                  <a:srgbClr val="898989"/>
                </a:solidFill>
                <a:ea typeface="Cambria"/>
              </a:rPr>
              <a:t> </a:t>
            </a:r>
            <a:r>
              <a:rPr lang="en-GB" sz="2000">
                <a:solidFill>
                  <a:srgbClr val="898989"/>
                </a:solidFill>
                <a:ea typeface="Cambria"/>
              </a:rPr>
              <a:t>Preliminary detection of presence of crop raiding macaque monkeys through audio analysis</a:t>
            </a:r>
            <a:endParaRPr lang="en-US" sz="2000">
              <a:solidFill>
                <a:srgbClr val="898989"/>
              </a:solidFill>
              <a:ea typeface="Cambria"/>
            </a:endParaRPr>
          </a:p>
          <a:p>
            <a:endParaRPr lang="en-US">
              <a:solidFill>
                <a:srgbClr val="000000"/>
              </a:solidFill>
              <a:ea typeface="Cambri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IT20641092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Wijesinha W.S.S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pic>
        <p:nvPicPr>
          <p:cNvPr id="2" name="Picture 1" descr="A person taking a selfie&#10;&#10;Description automatically generated">
            <a:extLst>
              <a:ext uri="{FF2B5EF4-FFF2-40B4-BE49-F238E27FC236}">
                <a16:creationId xmlns:a16="http://schemas.microsoft.com/office/drawing/2014/main" id="{28F8AC62-D396-E39A-F99A-ABE55EB7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991" y="55418"/>
            <a:ext cx="2078018" cy="278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1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IT20641092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Wijesinha W.S.S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9F6198-733A-D018-09C5-929E7A6432ED}"/>
              </a:ext>
            </a:extLst>
          </p:cNvPr>
          <p:cNvSpPr>
            <a:spLocks noGrp="1"/>
          </p:cNvSpPr>
          <p:nvPr/>
        </p:nvSpPr>
        <p:spPr>
          <a:xfrm>
            <a:off x="304800" y="127958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Introduction and Background</a:t>
            </a:r>
            <a:endParaRPr lang="en-US" sz="40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B5087-6596-09D0-8240-27A6441E33AD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AD3B2-C7BF-8AF5-E006-FB1722BD68E5}"/>
              </a:ext>
            </a:extLst>
          </p:cNvPr>
          <p:cNvSpPr txBox="1"/>
          <p:nvPr/>
        </p:nvSpPr>
        <p:spPr>
          <a:xfrm>
            <a:off x="353684" y="856891"/>
            <a:ext cx="11527765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3600">
                <a:solidFill>
                  <a:srgbClr val="374151"/>
                </a:solidFill>
                <a:ea typeface="+mn-lt"/>
                <a:cs typeface="+mn-lt"/>
              </a:rPr>
              <a:t>Macaque monkeys are huge problem in crop damage.</a:t>
            </a:r>
            <a:endParaRPr lang="en-US" sz="3600">
              <a:latin typeface="Calibri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3600">
                <a:solidFill>
                  <a:srgbClr val="374151"/>
                </a:solidFill>
                <a:ea typeface="+mn-lt"/>
                <a:cs typeface="+mn-lt"/>
              </a:rPr>
              <a:t>They can appear any time in the day.</a:t>
            </a:r>
          </a:p>
          <a:p>
            <a:pPr>
              <a:buFont typeface="Arial"/>
              <a:buChar char="•"/>
            </a:pPr>
            <a:r>
              <a:rPr lang="en-US" sz="3600">
                <a:solidFill>
                  <a:srgbClr val="374151"/>
                </a:solidFill>
                <a:ea typeface="Cambria"/>
              </a:rPr>
              <a:t>How to detect the presence of macaque monkeys?</a:t>
            </a:r>
          </a:p>
          <a:p>
            <a:pPr>
              <a:buFont typeface="Arial"/>
              <a:buChar char="•"/>
            </a:pPr>
            <a:r>
              <a:rPr lang="en-US" sz="3600">
                <a:solidFill>
                  <a:srgbClr val="374151"/>
                </a:solidFill>
                <a:ea typeface="Cambria"/>
              </a:rPr>
              <a:t>Smart solutions?</a:t>
            </a:r>
          </a:p>
          <a:p>
            <a:pPr lvl="2">
              <a:buFont typeface="Arial"/>
              <a:buChar char="•"/>
            </a:pPr>
            <a:r>
              <a:rPr lang="en-US" sz="3600">
                <a:solidFill>
                  <a:srgbClr val="374151"/>
                </a:solidFill>
                <a:latin typeface="Cambria"/>
                <a:ea typeface="Cambria"/>
                <a:cs typeface="Arial"/>
              </a:rPr>
              <a:t>Identify the presence of macaque monkeys by their sound</a:t>
            </a:r>
          </a:p>
          <a:p>
            <a:pPr lvl="2">
              <a:buFont typeface="Arial"/>
              <a:buChar char="•"/>
            </a:pPr>
            <a:r>
              <a:rPr lang="en-US" sz="3600">
                <a:solidFill>
                  <a:srgbClr val="374151"/>
                </a:solidFill>
                <a:latin typeface="Cambria"/>
                <a:ea typeface="Cambria"/>
                <a:cs typeface="Arial"/>
              </a:rPr>
              <a:t>real time monitoring by covering the farm area using mics</a:t>
            </a:r>
          </a:p>
          <a:p>
            <a:pPr lvl="2">
              <a:buFont typeface="Arial"/>
              <a:buChar char="•"/>
            </a:pPr>
            <a:endParaRPr lang="en-US" sz="3600">
              <a:solidFill>
                <a:srgbClr val="374151"/>
              </a:solidFill>
              <a:latin typeface="Cambria"/>
              <a:ea typeface="Cambria"/>
              <a:cs typeface="Arial"/>
            </a:endParaRPr>
          </a:p>
          <a:p>
            <a:pPr lvl="2">
              <a:buFont typeface="Arial"/>
              <a:buChar char="•"/>
            </a:pPr>
            <a:endParaRPr lang="en-US" sz="3600">
              <a:solidFill>
                <a:srgbClr val="374151"/>
              </a:solidFill>
              <a:latin typeface="Cambria"/>
              <a:ea typeface="Cambria"/>
              <a:cs typeface="Arial"/>
            </a:endParaRPr>
          </a:p>
          <a:p>
            <a:endParaRPr lang="en-US" sz="800">
              <a:latin typeface="Cambria"/>
              <a:ea typeface="Cambria"/>
              <a:cs typeface="Arial"/>
            </a:endParaRPr>
          </a:p>
          <a:p>
            <a:endParaRPr lang="en-US" sz="3200"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57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IT20641092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Wijesinha W.S.S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F8C6CA-95FD-FD94-C501-798319050933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AA4FC1-C00C-432D-0E44-FAB22318F9EE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Component Work Breakdown</a:t>
            </a:r>
            <a:endParaRPr lang="en-US" sz="4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247AB-6540-A4CA-834E-01F3D834FEC5}"/>
              </a:ext>
            </a:extLst>
          </p:cNvPr>
          <p:cNvSpPr txBox="1"/>
          <p:nvPr/>
        </p:nvSpPr>
        <p:spPr>
          <a:xfrm>
            <a:off x="2243860" y="1145834"/>
            <a:ext cx="7319210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Data Collection  </a:t>
            </a:r>
            <a:endParaRPr lang="en-US"/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Prediction Model Implementation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Audio Detection Device Making</a:t>
            </a:r>
          </a:p>
          <a:p>
            <a:endParaRPr lang="en-US"/>
          </a:p>
          <a:p>
            <a:r>
              <a:rPr lang="en-US" sz="2400" b="1">
                <a:latin typeface="Seaford Display"/>
                <a:ea typeface="Cambria"/>
              </a:rPr>
              <a:t>Humidity and Temperature Sensor, GPS sensors integration to the device</a:t>
            </a:r>
            <a:endParaRPr lang="en-US"/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Intergrated with Camera Device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Mobile UI to display detection history </a:t>
            </a:r>
            <a:endParaRPr lang="en-US">
              <a:ea typeface="Cambria"/>
            </a:endParaRPr>
          </a:p>
          <a:p>
            <a:endParaRPr lang="en-US" sz="2400" b="1">
              <a:latin typeface="Seaford Display"/>
              <a:ea typeface="Cambria"/>
            </a:endParaRPr>
          </a:p>
          <a:p>
            <a:endParaRPr lang="en-US" sz="2400" b="1">
              <a:latin typeface="Seaford Display"/>
              <a:ea typeface="Cambria"/>
            </a:endParaRPr>
          </a:p>
          <a:p>
            <a:endParaRPr lang="en-US" sz="2400" b="1">
              <a:latin typeface="Seaford Display"/>
              <a:ea typeface="Cambria"/>
            </a:endParaRPr>
          </a:p>
          <a:p>
            <a:endParaRPr lang="en-US" sz="2400" b="1">
              <a:latin typeface="Seaford Display"/>
              <a:ea typeface="Cambria"/>
            </a:endParaRPr>
          </a:p>
        </p:txBody>
      </p:sp>
      <p:pic>
        <p:nvPicPr>
          <p:cNvPr id="11" name="Picture 10" descr="A green tick in a box&#10;&#10;Description automatically generated">
            <a:extLst>
              <a:ext uri="{FF2B5EF4-FFF2-40B4-BE49-F238E27FC236}">
                <a16:creationId xmlns:a16="http://schemas.microsoft.com/office/drawing/2014/main" id="{5AB0279A-8066-284B-92F0-CB56C2F4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93" y="908749"/>
            <a:ext cx="800100" cy="790575"/>
          </a:xfrm>
          <a:prstGeom prst="rect">
            <a:avLst/>
          </a:prstGeom>
        </p:spPr>
      </p:pic>
      <p:pic>
        <p:nvPicPr>
          <p:cNvPr id="12" name="Picture 11" descr="A green tick in a box&#10;&#10;Description automatically generated">
            <a:extLst>
              <a:ext uri="{FF2B5EF4-FFF2-40B4-BE49-F238E27FC236}">
                <a16:creationId xmlns:a16="http://schemas.microsoft.com/office/drawing/2014/main" id="{1C09ED59-ED9D-7847-1CE7-CA2B982B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93" y="1700853"/>
            <a:ext cx="800100" cy="790575"/>
          </a:xfrm>
          <a:prstGeom prst="rect">
            <a:avLst/>
          </a:prstGeom>
        </p:spPr>
      </p:pic>
      <p:pic>
        <p:nvPicPr>
          <p:cNvPr id="15" name="Picture 14" descr="A green tick in a box&#10;&#10;Description automatically generated">
            <a:extLst>
              <a:ext uri="{FF2B5EF4-FFF2-40B4-BE49-F238E27FC236}">
                <a16:creationId xmlns:a16="http://schemas.microsoft.com/office/drawing/2014/main" id="{0B0BAEEA-4E12-0E23-85CE-102A9BFB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55" y="3231534"/>
            <a:ext cx="800100" cy="790575"/>
          </a:xfrm>
          <a:prstGeom prst="rect">
            <a:avLst/>
          </a:prstGeom>
        </p:spPr>
      </p:pic>
      <p:pic>
        <p:nvPicPr>
          <p:cNvPr id="6" name="Picture 5" descr="A person holding a pencil next to a clipboard&#10;&#10;Description automatically generated">
            <a:extLst>
              <a:ext uri="{FF2B5EF4-FFF2-40B4-BE49-F238E27FC236}">
                <a16:creationId xmlns:a16="http://schemas.microsoft.com/office/drawing/2014/main" id="{5C7BA15F-B8B7-F8D0-7D68-69F4CD31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442" y="1742574"/>
            <a:ext cx="4114800" cy="4114800"/>
          </a:xfrm>
          <a:prstGeom prst="rect">
            <a:avLst/>
          </a:prstGeom>
        </p:spPr>
      </p:pic>
      <p:pic>
        <p:nvPicPr>
          <p:cNvPr id="10" name="Picture 9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87231510-F217-1ECA-A93A-57AF002AC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38" y="5171982"/>
            <a:ext cx="364959" cy="364959"/>
          </a:xfrm>
          <a:prstGeom prst="rect">
            <a:avLst/>
          </a:prstGeom>
        </p:spPr>
      </p:pic>
      <p:pic>
        <p:nvPicPr>
          <p:cNvPr id="2" name="Picture 1" descr="A green tick in a box&#10;&#10;Description automatically generated">
            <a:extLst>
              <a:ext uri="{FF2B5EF4-FFF2-40B4-BE49-F238E27FC236}">
                <a16:creationId xmlns:a16="http://schemas.microsoft.com/office/drawing/2014/main" id="{AB2E3085-44E2-1785-C22F-1E936A78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50" y="2495982"/>
            <a:ext cx="800100" cy="790575"/>
          </a:xfrm>
          <a:prstGeom prst="rect">
            <a:avLst/>
          </a:prstGeom>
        </p:spPr>
      </p:pic>
      <p:pic>
        <p:nvPicPr>
          <p:cNvPr id="9" name="Picture 8" descr="A green tick in a box&#10;&#10;Description automatically generated">
            <a:extLst>
              <a:ext uri="{FF2B5EF4-FFF2-40B4-BE49-F238E27FC236}">
                <a16:creationId xmlns:a16="http://schemas.microsoft.com/office/drawing/2014/main" id="{FEBC932F-FCEF-A0B1-E9B2-8BC30CA7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92" y="4108330"/>
            <a:ext cx="800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21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1BD4A4-0D64-A70B-9DC4-DCD8866A22D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IT20641092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Wijesinha W.S.S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TMP-2023-24-074</a:t>
            </a:r>
            <a:endParaRPr lang="en-US" sz="1800" b="0">
              <a:solidFill>
                <a:schemeClr val="tx1"/>
              </a:solidFill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03004F-1E97-5202-5ADA-1734E5F332CD}"/>
              </a:ext>
            </a:extLst>
          </p:cNvPr>
          <p:cNvSpPr/>
          <p:nvPr/>
        </p:nvSpPr>
        <p:spPr>
          <a:xfrm>
            <a:off x="10363200" y="0"/>
            <a:ext cx="1066800" cy="614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3B3FFF-8654-8A45-A7EC-1D8E3DC282D6}"/>
              </a:ext>
            </a:extLst>
          </p:cNvPr>
          <p:cNvSpPr>
            <a:spLocks noGrp="1"/>
          </p:cNvSpPr>
          <p:nvPr/>
        </p:nvSpPr>
        <p:spPr>
          <a:xfrm>
            <a:off x="304800" y="2286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Component Methodology</a:t>
            </a:r>
            <a:endParaRPr lang="en-US" sz="4000" b="1" err="1"/>
          </a:p>
        </p:txBody>
      </p:sp>
      <p:pic>
        <p:nvPicPr>
          <p:cNvPr id="6" name="Picture 5" descr="A green tick in a box&#10;&#10;Description automatically generated">
            <a:extLst>
              <a:ext uri="{FF2B5EF4-FFF2-40B4-BE49-F238E27FC236}">
                <a16:creationId xmlns:a16="http://schemas.microsoft.com/office/drawing/2014/main" id="{18B3CF97-2C18-6673-2E38-999F4FA4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11" y="1325562"/>
            <a:ext cx="792753" cy="783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A31845-8896-4FD6-37E4-D456A24E4AC5}"/>
              </a:ext>
            </a:extLst>
          </p:cNvPr>
          <p:cNvSpPr txBox="1"/>
          <p:nvPr/>
        </p:nvSpPr>
        <p:spPr>
          <a:xfrm>
            <a:off x="2152994" y="1526506"/>
            <a:ext cx="2780871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Data Collection </a:t>
            </a:r>
          </a:p>
        </p:txBody>
      </p:sp>
      <p:pic>
        <p:nvPicPr>
          <p:cNvPr id="7" name="Picture 6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CDEA411A-B7D0-274C-FF03-F4AF3CD4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29" y="1623212"/>
            <a:ext cx="364959" cy="364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D118E7-3ABC-8104-1A59-D7B7967141B8}"/>
              </a:ext>
            </a:extLst>
          </p:cNvPr>
          <p:cNvSpPr txBox="1"/>
          <p:nvPr/>
        </p:nvSpPr>
        <p:spPr>
          <a:xfrm>
            <a:off x="7258137" y="1574858"/>
            <a:ext cx="4487661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Final Output to be store</a:t>
            </a: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060E94E-D5F3-FC84-71C1-5AC0A6511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696" y="2105175"/>
            <a:ext cx="6096000" cy="3950780"/>
          </a:xfrm>
          <a:prstGeom prst="rect">
            <a:avLst/>
          </a:prstGeom>
        </p:spPr>
      </p:pic>
      <p:pic>
        <p:nvPicPr>
          <p:cNvPr id="10" name="Picture 9" descr="A green tick in a box&#10;&#10;Description automatically generated">
            <a:extLst>
              <a:ext uri="{FF2B5EF4-FFF2-40B4-BE49-F238E27FC236}">
                <a16:creationId xmlns:a16="http://schemas.microsoft.com/office/drawing/2014/main" id="{65CF1759-7765-C260-6B9E-E91986F70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76" y="1325562"/>
            <a:ext cx="792753" cy="7833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D4E07E-E8B3-4833-C0D5-3156EDB694A0}"/>
              </a:ext>
            </a:extLst>
          </p:cNvPr>
          <p:cNvSpPr txBox="1"/>
          <p:nvPr/>
        </p:nvSpPr>
        <p:spPr>
          <a:xfrm>
            <a:off x="412860" y="2303378"/>
            <a:ext cx="180637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M_1.wav</a:t>
            </a:r>
          </a:p>
          <a:p>
            <a:r>
              <a:rPr lang="en-US" sz="2400" b="1">
                <a:latin typeface="Seaford Display"/>
                <a:ea typeface="Cambria"/>
              </a:rPr>
              <a:t>M_2.wav</a:t>
            </a:r>
          </a:p>
          <a:p>
            <a:r>
              <a:rPr lang="en-US" sz="2400" b="1">
                <a:latin typeface="Seaford Display"/>
                <a:ea typeface="Cambria"/>
              </a:rPr>
              <a:t>M_3.wav</a:t>
            </a:r>
          </a:p>
          <a:p>
            <a:r>
              <a:rPr lang="en-US" sz="2400" b="1">
                <a:latin typeface="Seaford Display"/>
                <a:ea typeface="Cambria"/>
              </a:rPr>
              <a:t>       _</a:t>
            </a:r>
          </a:p>
          <a:p>
            <a:r>
              <a:rPr lang="en-US" sz="2400" b="1">
                <a:latin typeface="Seaford Display"/>
                <a:ea typeface="Cambria"/>
              </a:rPr>
              <a:t>       _</a:t>
            </a:r>
          </a:p>
          <a:p>
            <a:r>
              <a:rPr lang="en-US" sz="2400" b="1">
                <a:latin typeface="Seaford Display"/>
                <a:ea typeface="Cambria"/>
              </a:rPr>
              <a:t>       _</a:t>
            </a:r>
          </a:p>
          <a:p>
            <a:r>
              <a:rPr lang="en-US" sz="2400" b="1">
                <a:latin typeface="Seaford Display"/>
                <a:ea typeface="Cambria"/>
              </a:rPr>
              <a:t>M_1035.wav</a:t>
            </a:r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                </a:t>
            </a:r>
          </a:p>
          <a:p>
            <a:endParaRPr lang="en-GB">
              <a:ea typeface="Cambr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33484-DEB2-C6BF-A2ED-12AD9A3C0A11}"/>
              </a:ext>
            </a:extLst>
          </p:cNvPr>
          <p:cNvSpPr txBox="1"/>
          <p:nvPr/>
        </p:nvSpPr>
        <p:spPr>
          <a:xfrm>
            <a:off x="2157730" y="2237117"/>
            <a:ext cx="284446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Seaford Display"/>
                <a:ea typeface="Cambria"/>
              </a:rPr>
              <a:t>Ambient_1.wav</a:t>
            </a:r>
          </a:p>
          <a:p>
            <a:r>
              <a:rPr lang="en-US" sz="2400" b="1">
                <a:ea typeface="+mn-lt"/>
                <a:cs typeface="+mn-lt"/>
              </a:rPr>
              <a:t>Ambient</a:t>
            </a:r>
            <a:r>
              <a:rPr lang="en-US" sz="2400" b="1">
                <a:latin typeface="Seaford Display"/>
                <a:ea typeface="Cambria"/>
              </a:rPr>
              <a:t>_2.wav</a:t>
            </a:r>
            <a:endParaRPr lang="en-US"/>
          </a:p>
          <a:p>
            <a:r>
              <a:rPr lang="en-US" sz="2400" b="1">
                <a:ea typeface="+mn-lt"/>
                <a:cs typeface="+mn-lt"/>
              </a:rPr>
              <a:t>Ambient</a:t>
            </a:r>
            <a:r>
              <a:rPr lang="en-US" sz="2400" b="1">
                <a:latin typeface="Seaford Display"/>
                <a:ea typeface="Cambria"/>
              </a:rPr>
              <a:t>_3.wav</a:t>
            </a:r>
            <a:endParaRPr lang="en-US"/>
          </a:p>
          <a:p>
            <a:r>
              <a:rPr lang="en-US" sz="2400" b="1">
                <a:latin typeface="Seaford Display"/>
                <a:ea typeface="Cambria"/>
              </a:rPr>
              <a:t>       _</a:t>
            </a:r>
          </a:p>
          <a:p>
            <a:r>
              <a:rPr lang="en-US" sz="2400" b="1">
                <a:latin typeface="Seaford Display"/>
                <a:ea typeface="Cambria"/>
              </a:rPr>
              <a:t>       _</a:t>
            </a:r>
          </a:p>
          <a:p>
            <a:r>
              <a:rPr lang="en-US" sz="2400" b="1">
                <a:latin typeface="Seaford Display"/>
                <a:ea typeface="Cambria"/>
              </a:rPr>
              <a:t>       _</a:t>
            </a:r>
          </a:p>
          <a:p>
            <a:r>
              <a:rPr lang="en-US" sz="2400" b="1">
                <a:latin typeface="Cambria"/>
                <a:ea typeface="Cambria"/>
              </a:rPr>
              <a:t>Ambient</a:t>
            </a:r>
            <a:r>
              <a:rPr lang="en-US" sz="2400" b="1">
                <a:latin typeface="Seaford Display"/>
                <a:ea typeface="Cambria"/>
              </a:rPr>
              <a:t>_1035.wav</a:t>
            </a:r>
            <a:endParaRPr lang="en-US"/>
          </a:p>
          <a:p>
            <a:endParaRPr lang="en-US" sz="2400" b="1">
              <a:latin typeface="Seaford Display"/>
              <a:ea typeface="Cambria"/>
            </a:endParaRPr>
          </a:p>
          <a:p>
            <a:r>
              <a:rPr lang="en-US" sz="2400" b="1">
                <a:latin typeface="Seaford Display"/>
                <a:ea typeface="Cambria"/>
              </a:rPr>
              <a:t>                </a:t>
            </a:r>
          </a:p>
          <a:p>
            <a:endParaRPr lang="en-GB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61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48ffe4-904f-4768-bc85-3c9ca8e9f3cf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DB2B50B239E24A8F82F0D49E394E58" ma:contentTypeVersion="14" ma:contentTypeDescription="Create a new document." ma:contentTypeScope="" ma:versionID="32e587de22d3b79a3481677ec975dfed">
  <xsd:schema xmlns:xsd="http://www.w3.org/2001/XMLSchema" xmlns:xs="http://www.w3.org/2001/XMLSchema" xmlns:p="http://schemas.microsoft.com/office/2006/metadata/properties" xmlns:ns2="8a48ffe4-904f-4768-bc85-3c9ca8e9f3cf" xmlns:ns3="db72c12f-87a4-44ab-bbc5-4cc8306b158a" targetNamespace="http://schemas.microsoft.com/office/2006/metadata/properties" ma:root="true" ma:fieldsID="9ba92a3ae1e061e34347de036d15e04c" ns2:_="" ns3:_="">
    <xsd:import namespace="8a48ffe4-904f-4768-bc85-3c9ca8e9f3cf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48ffe4-904f-4768-bc85-3c9ca8e9f3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0DFC29-9089-4FD5-AEF0-99486E40E178}">
  <ds:schemaRefs>
    <ds:schemaRef ds:uri="6c17dc3f-edcf-457e-8364-6087b5703eb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414F46B-D99E-435E-8842-3E2DDFE6AF2E}"/>
</file>

<file path=customXml/itemProps3.xml><?xml version="1.0" encoding="utf-8"?>
<ds:datastoreItem xmlns:ds="http://schemas.openxmlformats.org/officeDocument/2006/customXml" ds:itemID="{3A3FBD28-78C9-4DCF-B78F-8B929A7410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Enhancing Sustainable Crop Protection through Machine Learning-Driven Integrated Strategies</vt:lpstr>
      <vt:lpstr>Team Members</vt:lpstr>
      <vt:lpstr>PowerPoint Presentation</vt:lpstr>
      <vt:lpstr>PowerPoint Presentation</vt:lpstr>
      <vt:lpstr>Overall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        Architectural Diagram for Audio Detection Device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IT20600334 | Withanage P.W.E.L.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Pasindu Senanayake</dc:creator>
  <cp:revision>4</cp:revision>
  <dcterms:created xsi:type="dcterms:W3CDTF">2023-10-29T15:39:13Z</dcterms:created>
  <dcterms:modified xsi:type="dcterms:W3CDTF">2024-03-18T00:55:21Z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0x0101007FDB2B50B239E24A8F82F0D49E394E58</vt:lpwstr>
  </property>
</Properties>
</file>